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5"/>
    <p:restoredTop sz="94677"/>
  </p:normalViewPr>
  <p:slideViewPr>
    <p:cSldViewPr snapToGrid="0" snapToObjects="1">
      <p:cViewPr varScale="1">
        <p:scale>
          <a:sx n="137" d="100"/>
          <a:sy n="137" d="100"/>
        </p:scale>
        <p:origin x="200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CA03B3-D290-A441-BDE0-51BF38F41BC0}" type="doc">
      <dgm:prSet loTypeId="urn:microsoft.com/office/officeart/2005/8/layout/hierarchy5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886F2749-01B4-B346-A22B-B804F2C0D594}">
      <dgm:prSet phldrT="[文本]"/>
      <dgm:spPr/>
      <dgm:t>
        <a:bodyPr/>
        <a:lstStyle/>
        <a:p>
          <a:r>
            <a:rPr lang="en-US" altLang="zh-CN" dirty="0"/>
            <a:t>Main Menu</a:t>
          </a:r>
          <a:endParaRPr lang="zh-CN" altLang="en-US" dirty="0"/>
        </a:p>
      </dgm:t>
    </dgm:pt>
    <dgm:pt modelId="{24691DCE-78C2-A844-B8FF-BF44FE9914E4}" type="parTrans" cxnId="{3A25AFCB-05C4-E444-BAEF-A87BCBC2D825}">
      <dgm:prSet/>
      <dgm:spPr/>
      <dgm:t>
        <a:bodyPr/>
        <a:lstStyle/>
        <a:p>
          <a:endParaRPr lang="zh-CN" altLang="en-US"/>
        </a:p>
      </dgm:t>
    </dgm:pt>
    <dgm:pt modelId="{006BEF69-7288-8441-ACC2-CFE8A1A065AD}" type="sibTrans" cxnId="{3A25AFCB-05C4-E444-BAEF-A87BCBC2D825}">
      <dgm:prSet/>
      <dgm:spPr/>
      <dgm:t>
        <a:bodyPr/>
        <a:lstStyle/>
        <a:p>
          <a:endParaRPr lang="zh-CN" altLang="en-US"/>
        </a:p>
      </dgm:t>
    </dgm:pt>
    <dgm:pt modelId="{5B3033F7-3F94-5B41-8EDD-E830EBDB928E}">
      <dgm:prSet phldrT="[文本]"/>
      <dgm:spPr/>
      <dgm:t>
        <a:bodyPr/>
        <a:lstStyle/>
        <a:p>
          <a:r>
            <a:rPr lang="en-US" altLang="zh-CN" dirty="0"/>
            <a:t>Camera Mode</a:t>
          </a:r>
          <a:endParaRPr lang="zh-CN" altLang="en-US" dirty="0"/>
        </a:p>
      </dgm:t>
    </dgm:pt>
    <dgm:pt modelId="{1030A6F2-8CCC-AE47-8687-A60EB07191CD}" type="parTrans" cxnId="{CEEDF9E5-E874-6F49-BE3C-265BBCB89CA2}">
      <dgm:prSet/>
      <dgm:spPr/>
      <dgm:t>
        <a:bodyPr/>
        <a:lstStyle/>
        <a:p>
          <a:endParaRPr lang="zh-CN" altLang="en-US"/>
        </a:p>
      </dgm:t>
    </dgm:pt>
    <dgm:pt modelId="{4A00CE89-BBC7-A34A-9C18-EFE68EE7F593}" type="sibTrans" cxnId="{CEEDF9E5-E874-6F49-BE3C-265BBCB89CA2}">
      <dgm:prSet/>
      <dgm:spPr/>
      <dgm:t>
        <a:bodyPr/>
        <a:lstStyle/>
        <a:p>
          <a:endParaRPr lang="zh-CN" altLang="en-US"/>
        </a:p>
      </dgm:t>
    </dgm:pt>
    <dgm:pt modelId="{EA60B2D2-2F5D-B742-85EB-FD86320756E7}">
      <dgm:prSet phldrT="[文本]"/>
      <dgm:spPr/>
      <dgm:t>
        <a:bodyPr/>
        <a:lstStyle/>
        <a:p>
          <a:r>
            <a:rPr lang="en-US" altLang="zh-CN" dirty="0"/>
            <a:t>Bluetooth</a:t>
          </a:r>
          <a:endParaRPr lang="zh-CN" altLang="en-US" dirty="0"/>
        </a:p>
      </dgm:t>
    </dgm:pt>
    <dgm:pt modelId="{B01EEE42-4423-744C-97E1-6C34C0C0098D}" type="parTrans" cxnId="{8BE2AB6B-7F75-EE4E-9444-CB502C1CC658}">
      <dgm:prSet/>
      <dgm:spPr/>
      <dgm:t>
        <a:bodyPr/>
        <a:lstStyle/>
        <a:p>
          <a:endParaRPr lang="zh-CN" altLang="en-US"/>
        </a:p>
      </dgm:t>
    </dgm:pt>
    <dgm:pt modelId="{1038FBC3-4557-9A4E-97E9-891944F89404}" type="sibTrans" cxnId="{8BE2AB6B-7F75-EE4E-9444-CB502C1CC658}">
      <dgm:prSet/>
      <dgm:spPr/>
      <dgm:t>
        <a:bodyPr/>
        <a:lstStyle/>
        <a:p>
          <a:endParaRPr lang="zh-CN" altLang="en-US"/>
        </a:p>
      </dgm:t>
    </dgm:pt>
    <dgm:pt modelId="{C04847E6-8DD6-B34C-883E-7BA0D59A9390}">
      <dgm:prSet phldrT="[文本]"/>
      <dgm:spPr/>
      <dgm:t>
        <a:bodyPr/>
        <a:lstStyle/>
        <a:p>
          <a:r>
            <a:rPr lang="en-US" altLang="zh-CN" dirty="0"/>
            <a:t>USB Mode</a:t>
          </a:r>
          <a:endParaRPr lang="zh-CN" altLang="en-US" dirty="0"/>
        </a:p>
      </dgm:t>
    </dgm:pt>
    <dgm:pt modelId="{C21A9607-8D8B-5D43-BCD6-9C5436CD0190}" type="parTrans" cxnId="{4562299A-BCFF-D940-9B55-420E76F89F3D}">
      <dgm:prSet/>
      <dgm:spPr/>
      <dgm:t>
        <a:bodyPr/>
        <a:lstStyle/>
        <a:p>
          <a:endParaRPr lang="zh-CN" altLang="en-US"/>
        </a:p>
      </dgm:t>
    </dgm:pt>
    <dgm:pt modelId="{F67AA34E-9012-8841-A7B7-A6EF92049560}" type="sibTrans" cxnId="{4562299A-BCFF-D940-9B55-420E76F89F3D}">
      <dgm:prSet/>
      <dgm:spPr/>
      <dgm:t>
        <a:bodyPr/>
        <a:lstStyle/>
        <a:p>
          <a:endParaRPr lang="zh-CN" altLang="en-US"/>
        </a:p>
      </dgm:t>
    </dgm:pt>
    <dgm:pt modelId="{826CEDCF-7B8A-3747-9DA4-B034DF72E8E7}">
      <dgm:prSet phldrT="[文本]"/>
      <dgm:spPr/>
      <dgm:t>
        <a:bodyPr/>
        <a:lstStyle/>
        <a:p>
          <a:r>
            <a:rPr lang="en-US" altLang="zh-CN" dirty="0"/>
            <a:t>SD card acts as a USB device to computer</a:t>
          </a:r>
          <a:endParaRPr lang="zh-CN" altLang="en-US" dirty="0"/>
        </a:p>
      </dgm:t>
    </dgm:pt>
    <dgm:pt modelId="{19E930DD-6968-364F-B56F-B390295FEAC8}" type="parTrans" cxnId="{2D56048A-1B0A-5247-8842-3F78D11192C3}">
      <dgm:prSet/>
      <dgm:spPr/>
      <dgm:t>
        <a:bodyPr/>
        <a:lstStyle/>
        <a:p>
          <a:endParaRPr lang="zh-CN" altLang="en-US"/>
        </a:p>
      </dgm:t>
    </dgm:pt>
    <dgm:pt modelId="{9BB46E93-3E2A-C243-9669-79676168E2EF}" type="sibTrans" cxnId="{2D56048A-1B0A-5247-8842-3F78D11192C3}">
      <dgm:prSet/>
      <dgm:spPr/>
      <dgm:t>
        <a:bodyPr/>
        <a:lstStyle/>
        <a:p>
          <a:endParaRPr lang="zh-CN" altLang="en-US"/>
        </a:p>
      </dgm:t>
    </dgm:pt>
    <dgm:pt modelId="{F58E0408-1D43-AD44-84AA-953753ACC083}">
      <dgm:prSet phldrT="[文本]"/>
      <dgm:spPr/>
      <dgm:t>
        <a:bodyPr/>
        <a:lstStyle/>
        <a:p>
          <a:r>
            <a:rPr lang="en-US" altLang="zh-CN" dirty="0"/>
            <a:t>Manual Mode</a:t>
          </a:r>
          <a:endParaRPr lang="zh-CN" altLang="en-US" dirty="0"/>
        </a:p>
      </dgm:t>
    </dgm:pt>
    <dgm:pt modelId="{D70FEC96-D16C-C144-A17D-EB5C66593170}" type="sibTrans" cxnId="{C9A2EC46-F647-224D-9C00-F0BD006D967C}">
      <dgm:prSet/>
      <dgm:spPr/>
      <dgm:t>
        <a:bodyPr/>
        <a:lstStyle/>
        <a:p>
          <a:endParaRPr lang="zh-CN" altLang="en-US"/>
        </a:p>
      </dgm:t>
    </dgm:pt>
    <dgm:pt modelId="{5B61F9DE-A85E-9F49-A648-7B6091C4BD0E}" type="parTrans" cxnId="{C9A2EC46-F647-224D-9C00-F0BD006D967C}">
      <dgm:prSet/>
      <dgm:spPr/>
      <dgm:t>
        <a:bodyPr/>
        <a:lstStyle/>
        <a:p>
          <a:endParaRPr lang="zh-CN" altLang="en-US"/>
        </a:p>
      </dgm:t>
    </dgm:pt>
    <dgm:pt modelId="{6259880B-E293-4B41-BB45-F73AB858DD30}">
      <dgm:prSet phldrT="[文本]"/>
      <dgm:spPr/>
      <dgm:t>
        <a:bodyPr/>
        <a:lstStyle/>
        <a:p>
          <a:r>
            <a:rPr lang="en-US" altLang="zh-CN" dirty="0"/>
            <a:t>Display Image and capture screen</a:t>
          </a:r>
          <a:endParaRPr lang="zh-CN" altLang="en-US" dirty="0"/>
        </a:p>
      </dgm:t>
    </dgm:pt>
    <dgm:pt modelId="{32AA0065-B380-B949-9BFE-8FD8A2C79076}" type="parTrans" cxnId="{73A66030-7EB3-CA43-ABC4-9659C32900C4}">
      <dgm:prSet/>
      <dgm:spPr/>
      <dgm:t>
        <a:bodyPr/>
        <a:lstStyle/>
        <a:p>
          <a:endParaRPr lang="zh-CN" altLang="en-US"/>
        </a:p>
      </dgm:t>
    </dgm:pt>
    <dgm:pt modelId="{7C9CB693-8DB7-AD4F-AEE4-9C9A045B270A}" type="sibTrans" cxnId="{73A66030-7EB3-CA43-ABC4-9659C32900C4}">
      <dgm:prSet/>
      <dgm:spPr/>
      <dgm:t>
        <a:bodyPr/>
        <a:lstStyle/>
        <a:p>
          <a:endParaRPr lang="zh-CN" altLang="en-US"/>
        </a:p>
      </dgm:t>
    </dgm:pt>
    <dgm:pt modelId="{9F9A477C-90F8-BC4D-8C6F-98D07FEC290C}">
      <dgm:prSet phldrT="[文本]"/>
      <dgm:spPr/>
      <dgm:t>
        <a:bodyPr/>
        <a:lstStyle/>
        <a:p>
          <a:r>
            <a:rPr lang="en-US" altLang="zh-CN" dirty="0"/>
            <a:t>Receive and send instructions through phones  </a:t>
          </a:r>
          <a:endParaRPr lang="zh-CN" altLang="en-US" dirty="0"/>
        </a:p>
      </dgm:t>
    </dgm:pt>
    <dgm:pt modelId="{4E48CA85-1B35-404B-A1FC-A3C3BA6D28E6}" type="parTrans" cxnId="{BFFF30A7-2B97-034A-8879-BE346B5C6501}">
      <dgm:prSet/>
      <dgm:spPr/>
      <dgm:t>
        <a:bodyPr/>
        <a:lstStyle/>
        <a:p>
          <a:endParaRPr lang="zh-CN" altLang="en-US"/>
        </a:p>
      </dgm:t>
    </dgm:pt>
    <dgm:pt modelId="{147DDD5A-12CF-1E41-A3F8-C888F97DC607}" type="sibTrans" cxnId="{BFFF30A7-2B97-034A-8879-BE346B5C6501}">
      <dgm:prSet/>
      <dgm:spPr/>
      <dgm:t>
        <a:bodyPr/>
        <a:lstStyle/>
        <a:p>
          <a:endParaRPr lang="zh-CN" altLang="en-US"/>
        </a:p>
      </dgm:t>
    </dgm:pt>
    <dgm:pt modelId="{81E4258B-28E4-5C44-BFB3-D61BA9427E2B}">
      <dgm:prSet phldrT="[文本]"/>
      <dgm:spPr/>
      <dgm:t>
        <a:bodyPr/>
        <a:lstStyle/>
        <a:p>
          <a:r>
            <a:rPr lang="en-US" altLang="zh-CN" dirty="0"/>
            <a:t>Touch</a:t>
          </a:r>
          <a:endParaRPr lang="zh-CN" altLang="en-US" dirty="0"/>
        </a:p>
      </dgm:t>
    </dgm:pt>
    <dgm:pt modelId="{60AB0EF1-3AC2-9B44-95D0-F52CF8D49C0E}" type="parTrans" cxnId="{7A470BEE-184A-4C44-B66E-DC436219BB3C}">
      <dgm:prSet/>
      <dgm:spPr/>
      <dgm:t>
        <a:bodyPr/>
        <a:lstStyle/>
        <a:p>
          <a:endParaRPr lang="zh-CN" altLang="en-US"/>
        </a:p>
      </dgm:t>
    </dgm:pt>
    <dgm:pt modelId="{034D03E3-2618-304C-92C6-3264A66505E3}" type="sibTrans" cxnId="{7A470BEE-184A-4C44-B66E-DC436219BB3C}">
      <dgm:prSet/>
      <dgm:spPr/>
      <dgm:t>
        <a:bodyPr/>
        <a:lstStyle/>
        <a:p>
          <a:endParaRPr lang="zh-CN" altLang="en-US"/>
        </a:p>
      </dgm:t>
    </dgm:pt>
    <dgm:pt modelId="{AE000024-075A-A64F-AD5B-F180156E915D}">
      <dgm:prSet phldrT="[文本]"/>
      <dgm:spPr/>
      <dgm:t>
        <a:bodyPr/>
        <a:lstStyle/>
        <a:p>
          <a:r>
            <a:rPr lang="en-US" altLang="zh-CN" dirty="0"/>
            <a:t>Touch the screen and move the pen</a:t>
          </a:r>
          <a:endParaRPr lang="zh-CN" altLang="en-US" dirty="0"/>
        </a:p>
      </dgm:t>
    </dgm:pt>
    <dgm:pt modelId="{D03DE8B2-31C5-D34E-9751-1BD1AD2AA128}" type="parTrans" cxnId="{986B4513-163E-6447-9875-36983CFBB526}">
      <dgm:prSet/>
      <dgm:spPr/>
      <dgm:t>
        <a:bodyPr/>
        <a:lstStyle/>
        <a:p>
          <a:endParaRPr lang="zh-CN" altLang="en-US"/>
        </a:p>
      </dgm:t>
    </dgm:pt>
    <dgm:pt modelId="{AF3B78D2-4D12-B54C-BB99-491380F8F2FF}" type="sibTrans" cxnId="{986B4513-163E-6447-9875-36983CFBB526}">
      <dgm:prSet/>
      <dgm:spPr/>
      <dgm:t>
        <a:bodyPr/>
        <a:lstStyle/>
        <a:p>
          <a:endParaRPr lang="zh-CN" altLang="en-US"/>
        </a:p>
      </dgm:t>
    </dgm:pt>
    <dgm:pt modelId="{67EEEBB8-24B1-5D40-A0DA-98CCBDE40BC2}">
      <dgm:prSet phldrT="[文本]"/>
      <dgm:spPr/>
      <dgm:t>
        <a:bodyPr/>
        <a:lstStyle/>
        <a:p>
          <a:r>
            <a:rPr lang="en-US" altLang="zh-CN" dirty="0"/>
            <a:t>SD Card Mode</a:t>
          </a:r>
          <a:endParaRPr lang="zh-CN" altLang="en-US" dirty="0"/>
        </a:p>
      </dgm:t>
    </dgm:pt>
    <dgm:pt modelId="{E5090D38-F8EC-764A-BE87-4F3267AE7F68}" type="parTrans" cxnId="{F59612D2-E4BC-2749-8AC9-24479434AFD0}">
      <dgm:prSet/>
      <dgm:spPr/>
      <dgm:t>
        <a:bodyPr/>
        <a:lstStyle/>
        <a:p>
          <a:endParaRPr lang="zh-CN" altLang="en-US"/>
        </a:p>
      </dgm:t>
    </dgm:pt>
    <dgm:pt modelId="{4C65DACA-704F-CF42-943F-56B6221CBDBB}" type="sibTrans" cxnId="{F59612D2-E4BC-2749-8AC9-24479434AFD0}">
      <dgm:prSet/>
      <dgm:spPr/>
      <dgm:t>
        <a:bodyPr/>
        <a:lstStyle/>
        <a:p>
          <a:endParaRPr lang="zh-CN" altLang="en-US"/>
        </a:p>
      </dgm:t>
    </dgm:pt>
    <dgm:pt modelId="{FD4ED090-F90B-D449-8F36-8C6609EB51FF}">
      <dgm:prSet phldrT="[文本]"/>
      <dgm:spPr/>
      <dgm:t>
        <a:bodyPr/>
        <a:lstStyle/>
        <a:p>
          <a:r>
            <a:rPr lang="en-US" altLang="zh-CN" dirty="0"/>
            <a:t>Choose the file you want to draw </a:t>
          </a:r>
          <a:endParaRPr lang="zh-CN" altLang="en-US" dirty="0"/>
        </a:p>
      </dgm:t>
    </dgm:pt>
    <dgm:pt modelId="{32A001E7-AFD5-4245-A1D7-C798E074D7E4}" type="parTrans" cxnId="{BD5C59B4-F488-8A4D-B22B-A15C69613063}">
      <dgm:prSet/>
      <dgm:spPr/>
      <dgm:t>
        <a:bodyPr/>
        <a:lstStyle/>
        <a:p>
          <a:endParaRPr lang="zh-CN" altLang="en-US"/>
        </a:p>
      </dgm:t>
    </dgm:pt>
    <dgm:pt modelId="{2ACCA42D-5CCD-B741-AB2D-C1CFA52BEA06}" type="sibTrans" cxnId="{BD5C59B4-F488-8A4D-B22B-A15C69613063}">
      <dgm:prSet/>
      <dgm:spPr/>
      <dgm:t>
        <a:bodyPr/>
        <a:lstStyle/>
        <a:p>
          <a:endParaRPr lang="zh-CN" altLang="en-US"/>
        </a:p>
      </dgm:t>
    </dgm:pt>
    <dgm:pt modelId="{265C5642-E5CC-3441-8274-70DF241A20EC}" type="pres">
      <dgm:prSet presAssocID="{7CCA03B3-D290-A441-BDE0-51BF38F41BC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09851D5-CBFE-C846-BD2D-A88227CDD72F}" type="pres">
      <dgm:prSet presAssocID="{7CCA03B3-D290-A441-BDE0-51BF38F41BC0}" presName="hierFlow" presStyleCnt="0"/>
      <dgm:spPr/>
    </dgm:pt>
    <dgm:pt modelId="{4C0B4145-A2CA-FD44-8EC5-47953492DF2A}" type="pres">
      <dgm:prSet presAssocID="{7CCA03B3-D290-A441-BDE0-51BF38F41BC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A5CC652-4AF0-824E-BBBE-2C283D52C47C}" type="pres">
      <dgm:prSet presAssocID="{886F2749-01B4-B346-A22B-B804F2C0D594}" presName="Name17" presStyleCnt="0"/>
      <dgm:spPr/>
    </dgm:pt>
    <dgm:pt modelId="{EAEE3DA9-21A1-9040-BCFB-1EE72A28A526}" type="pres">
      <dgm:prSet presAssocID="{886F2749-01B4-B346-A22B-B804F2C0D594}" presName="level1Shape" presStyleLbl="node0" presStyleIdx="0" presStyleCnt="1">
        <dgm:presLayoutVars>
          <dgm:chPref val="3"/>
        </dgm:presLayoutVars>
      </dgm:prSet>
      <dgm:spPr/>
    </dgm:pt>
    <dgm:pt modelId="{7A7CC45D-F5BD-E147-A1E7-D29D9504CCEA}" type="pres">
      <dgm:prSet presAssocID="{886F2749-01B4-B346-A22B-B804F2C0D594}" presName="hierChild2" presStyleCnt="0"/>
      <dgm:spPr/>
    </dgm:pt>
    <dgm:pt modelId="{1D5E2EA9-ADB9-B841-90DA-C02E7FAD1C25}" type="pres">
      <dgm:prSet presAssocID="{1030A6F2-8CCC-AE47-8687-A60EB07191CD}" presName="Name25" presStyleLbl="parChTrans1D2" presStyleIdx="0" presStyleCnt="4"/>
      <dgm:spPr/>
    </dgm:pt>
    <dgm:pt modelId="{9FCD3506-D9FE-0745-B5C5-2176531DA64B}" type="pres">
      <dgm:prSet presAssocID="{1030A6F2-8CCC-AE47-8687-A60EB07191CD}" presName="connTx" presStyleLbl="parChTrans1D2" presStyleIdx="0" presStyleCnt="4"/>
      <dgm:spPr/>
    </dgm:pt>
    <dgm:pt modelId="{AE806E07-8B25-4948-826E-CD644429F74A}" type="pres">
      <dgm:prSet presAssocID="{5B3033F7-3F94-5B41-8EDD-E830EBDB928E}" presName="Name30" presStyleCnt="0"/>
      <dgm:spPr/>
    </dgm:pt>
    <dgm:pt modelId="{C6CFBD6B-7B2C-5346-A40D-2A079644F656}" type="pres">
      <dgm:prSet presAssocID="{5B3033F7-3F94-5B41-8EDD-E830EBDB928E}" presName="level2Shape" presStyleLbl="node2" presStyleIdx="0" presStyleCnt="4"/>
      <dgm:spPr/>
    </dgm:pt>
    <dgm:pt modelId="{86B74571-B61E-1A48-9FE1-FC9521AD8BC1}" type="pres">
      <dgm:prSet presAssocID="{5B3033F7-3F94-5B41-8EDD-E830EBDB928E}" presName="hierChild3" presStyleCnt="0"/>
      <dgm:spPr/>
    </dgm:pt>
    <dgm:pt modelId="{DC084B5F-BBBB-BF4B-B7B6-D3B8CC1EFD89}" type="pres">
      <dgm:prSet presAssocID="{32AA0065-B380-B949-9BFE-8FD8A2C79076}" presName="Name25" presStyleLbl="parChTrans1D3" presStyleIdx="0" presStyleCnt="5"/>
      <dgm:spPr/>
    </dgm:pt>
    <dgm:pt modelId="{AF5F782B-70AD-9D42-AB4E-9ED045E91D85}" type="pres">
      <dgm:prSet presAssocID="{32AA0065-B380-B949-9BFE-8FD8A2C79076}" presName="connTx" presStyleLbl="parChTrans1D3" presStyleIdx="0" presStyleCnt="5"/>
      <dgm:spPr/>
    </dgm:pt>
    <dgm:pt modelId="{789C6392-A634-4D45-BE38-0B0E1E543151}" type="pres">
      <dgm:prSet presAssocID="{6259880B-E293-4B41-BB45-F73AB858DD30}" presName="Name30" presStyleCnt="0"/>
      <dgm:spPr/>
    </dgm:pt>
    <dgm:pt modelId="{B8A35977-C939-214F-A27A-0EAAE8C3271A}" type="pres">
      <dgm:prSet presAssocID="{6259880B-E293-4B41-BB45-F73AB858DD30}" presName="level2Shape" presStyleLbl="node3" presStyleIdx="0" presStyleCnt="5"/>
      <dgm:spPr/>
    </dgm:pt>
    <dgm:pt modelId="{28CA2CC8-8FCB-EF49-9A5C-83AE30EBE2BF}" type="pres">
      <dgm:prSet presAssocID="{6259880B-E293-4B41-BB45-F73AB858DD30}" presName="hierChild3" presStyleCnt="0"/>
      <dgm:spPr/>
    </dgm:pt>
    <dgm:pt modelId="{7062EDD6-60A7-7047-97AD-5C70880B8F4A}" type="pres">
      <dgm:prSet presAssocID="{5B61F9DE-A85E-9F49-A648-7B6091C4BD0E}" presName="Name25" presStyleLbl="parChTrans1D2" presStyleIdx="1" presStyleCnt="4"/>
      <dgm:spPr/>
    </dgm:pt>
    <dgm:pt modelId="{949041E5-6E98-6F46-B645-9AF840FEAA51}" type="pres">
      <dgm:prSet presAssocID="{5B61F9DE-A85E-9F49-A648-7B6091C4BD0E}" presName="connTx" presStyleLbl="parChTrans1D2" presStyleIdx="1" presStyleCnt="4"/>
      <dgm:spPr/>
    </dgm:pt>
    <dgm:pt modelId="{92C5963F-9F25-324A-BFCD-BEB48FE904BE}" type="pres">
      <dgm:prSet presAssocID="{F58E0408-1D43-AD44-84AA-953753ACC083}" presName="Name30" presStyleCnt="0"/>
      <dgm:spPr/>
    </dgm:pt>
    <dgm:pt modelId="{329AC029-8EF1-A542-81E1-EB09EE70DDF7}" type="pres">
      <dgm:prSet presAssocID="{F58E0408-1D43-AD44-84AA-953753ACC083}" presName="level2Shape" presStyleLbl="node2" presStyleIdx="1" presStyleCnt="4"/>
      <dgm:spPr/>
    </dgm:pt>
    <dgm:pt modelId="{7E3455FA-9698-D94E-AF01-CAA017372128}" type="pres">
      <dgm:prSet presAssocID="{F58E0408-1D43-AD44-84AA-953753ACC083}" presName="hierChild3" presStyleCnt="0"/>
      <dgm:spPr/>
    </dgm:pt>
    <dgm:pt modelId="{D536D654-E23F-9D45-A03D-2D788BC2D54A}" type="pres">
      <dgm:prSet presAssocID="{B01EEE42-4423-744C-97E1-6C34C0C0098D}" presName="Name25" presStyleLbl="parChTrans1D3" presStyleIdx="1" presStyleCnt="5"/>
      <dgm:spPr/>
    </dgm:pt>
    <dgm:pt modelId="{56D4A3A9-C07D-B04C-BD98-774939D0E232}" type="pres">
      <dgm:prSet presAssocID="{B01EEE42-4423-744C-97E1-6C34C0C0098D}" presName="connTx" presStyleLbl="parChTrans1D3" presStyleIdx="1" presStyleCnt="5"/>
      <dgm:spPr/>
    </dgm:pt>
    <dgm:pt modelId="{C155192E-887B-7542-9273-6D1F8489E27C}" type="pres">
      <dgm:prSet presAssocID="{EA60B2D2-2F5D-B742-85EB-FD86320756E7}" presName="Name30" presStyleCnt="0"/>
      <dgm:spPr/>
    </dgm:pt>
    <dgm:pt modelId="{F4056819-9C5F-9742-9278-8E7D2B9E48AB}" type="pres">
      <dgm:prSet presAssocID="{EA60B2D2-2F5D-B742-85EB-FD86320756E7}" presName="level2Shape" presStyleLbl="node3" presStyleIdx="1" presStyleCnt="5"/>
      <dgm:spPr/>
    </dgm:pt>
    <dgm:pt modelId="{F6DE47BE-1D0B-C44F-8E4E-202D8191CB9E}" type="pres">
      <dgm:prSet presAssocID="{EA60B2D2-2F5D-B742-85EB-FD86320756E7}" presName="hierChild3" presStyleCnt="0"/>
      <dgm:spPr/>
    </dgm:pt>
    <dgm:pt modelId="{EA375749-2681-F547-8E61-5067D9617505}" type="pres">
      <dgm:prSet presAssocID="{4E48CA85-1B35-404B-A1FC-A3C3BA6D28E6}" presName="Name25" presStyleLbl="parChTrans1D4" presStyleIdx="0" presStyleCnt="2"/>
      <dgm:spPr/>
    </dgm:pt>
    <dgm:pt modelId="{D0BDDFBC-04A2-B745-8C0C-CDB6F0932BA4}" type="pres">
      <dgm:prSet presAssocID="{4E48CA85-1B35-404B-A1FC-A3C3BA6D28E6}" presName="connTx" presStyleLbl="parChTrans1D4" presStyleIdx="0" presStyleCnt="2"/>
      <dgm:spPr/>
    </dgm:pt>
    <dgm:pt modelId="{5A314FF3-8FEA-6C41-906D-4154ED6E068C}" type="pres">
      <dgm:prSet presAssocID="{9F9A477C-90F8-BC4D-8C6F-98D07FEC290C}" presName="Name30" presStyleCnt="0"/>
      <dgm:spPr/>
    </dgm:pt>
    <dgm:pt modelId="{7285EBCC-F446-8F4E-83E8-46BABBBDD8EF}" type="pres">
      <dgm:prSet presAssocID="{9F9A477C-90F8-BC4D-8C6F-98D07FEC290C}" presName="level2Shape" presStyleLbl="node4" presStyleIdx="0" presStyleCnt="2"/>
      <dgm:spPr/>
    </dgm:pt>
    <dgm:pt modelId="{EAE5FCEE-2685-2E40-B1BB-34B9834E5D16}" type="pres">
      <dgm:prSet presAssocID="{9F9A477C-90F8-BC4D-8C6F-98D07FEC290C}" presName="hierChild3" presStyleCnt="0"/>
      <dgm:spPr/>
    </dgm:pt>
    <dgm:pt modelId="{BA27D63C-9AC0-1F4D-97D9-ADF14582AD39}" type="pres">
      <dgm:prSet presAssocID="{60AB0EF1-3AC2-9B44-95D0-F52CF8D49C0E}" presName="Name25" presStyleLbl="parChTrans1D3" presStyleIdx="2" presStyleCnt="5"/>
      <dgm:spPr/>
    </dgm:pt>
    <dgm:pt modelId="{D1038AA1-1409-4345-87FB-17FC18E79334}" type="pres">
      <dgm:prSet presAssocID="{60AB0EF1-3AC2-9B44-95D0-F52CF8D49C0E}" presName="connTx" presStyleLbl="parChTrans1D3" presStyleIdx="2" presStyleCnt="5"/>
      <dgm:spPr/>
    </dgm:pt>
    <dgm:pt modelId="{79B8FF43-0F5A-9F4C-BBD5-FB81DB70C106}" type="pres">
      <dgm:prSet presAssocID="{81E4258B-28E4-5C44-BFB3-D61BA9427E2B}" presName="Name30" presStyleCnt="0"/>
      <dgm:spPr/>
    </dgm:pt>
    <dgm:pt modelId="{10013518-F566-8648-A1F9-09B076DF5B45}" type="pres">
      <dgm:prSet presAssocID="{81E4258B-28E4-5C44-BFB3-D61BA9427E2B}" presName="level2Shape" presStyleLbl="node3" presStyleIdx="2" presStyleCnt="5"/>
      <dgm:spPr/>
    </dgm:pt>
    <dgm:pt modelId="{2B384A9A-AC4B-9646-8EAB-6D2C072D9740}" type="pres">
      <dgm:prSet presAssocID="{81E4258B-28E4-5C44-BFB3-D61BA9427E2B}" presName="hierChild3" presStyleCnt="0"/>
      <dgm:spPr/>
    </dgm:pt>
    <dgm:pt modelId="{A62FB396-526F-4D47-B1B2-9728FF402A28}" type="pres">
      <dgm:prSet presAssocID="{D03DE8B2-31C5-D34E-9751-1BD1AD2AA128}" presName="Name25" presStyleLbl="parChTrans1D4" presStyleIdx="1" presStyleCnt="2"/>
      <dgm:spPr/>
    </dgm:pt>
    <dgm:pt modelId="{34B3C431-BA53-EB4E-A4F9-E111D4BBC2D3}" type="pres">
      <dgm:prSet presAssocID="{D03DE8B2-31C5-D34E-9751-1BD1AD2AA128}" presName="connTx" presStyleLbl="parChTrans1D4" presStyleIdx="1" presStyleCnt="2"/>
      <dgm:spPr/>
    </dgm:pt>
    <dgm:pt modelId="{BD6E8298-A7A3-9649-A9BD-56CD4D393169}" type="pres">
      <dgm:prSet presAssocID="{AE000024-075A-A64F-AD5B-F180156E915D}" presName="Name30" presStyleCnt="0"/>
      <dgm:spPr/>
    </dgm:pt>
    <dgm:pt modelId="{9E03BEFE-F9A8-DB4D-B3BC-4DCC2F76DF93}" type="pres">
      <dgm:prSet presAssocID="{AE000024-075A-A64F-AD5B-F180156E915D}" presName="level2Shape" presStyleLbl="node4" presStyleIdx="1" presStyleCnt="2"/>
      <dgm:spPr/>
    </dgm:pt>
    <dgm:pt modelId="{1612D646-B713-874F-A2B2-699007535967}" type="pres">
      <dgm:prSet presAssocID="{AE000024-075A-A64F-AD5B-F180156E915D}" presName="hierChild3" presStyleCnt="0"/>
      <dgm:spPr/>
    </dgm:pt>
    <dgm:pt modelId="{A1E52EEB-F555-2B48-9E9A-1A83F85E2E60}" type="pres">
      <dgm:prSet presAssocID="{C21A9607-8D8B-5D43-BCD6-9C5436CD0190}" presName="Name25" presStyleLbl="parChTrans1D2" presStyleIdx="2" presStyleCnt="4"/>
      <dgm:spPr/>
    </dgm:pt>
    <dgm:pt modelId="{EAC2C183-67F0-504E-868E-CD56209DB98E}" type="pres">
      <dgm:prSet presAssocID="{C21A9607-8D8B-5D43-BCD6-9C5436CD0190}" presName="connTx" presStyleLbl="parChTrans1D2" presStyleIdx="2" presStyleCnt="4"/>
      <dgm:spPr/>
    </dgm:pt>
    <dgm:pt modelId="{67A80E44-8208-5449-93D6-339E7FA4B6C1}" type="pres">
      <dgm:prSet presAssocID="{C04847E6-8DD6-B34C-883E-7BA0D59A9390}" presName="Name30" presStyleCnt="0"/>
      <dgm:spPr/>
    </dgm:pt>
    <dgm:pt modelId="{90FEC651-1023-A543-88AB-DEDAE6FB9B75}" type="pres">
      <dgm:prSet presAssocID="{C04847E6-8DD6-B34C-883E-7BA0D59A9390}" presName="level2Shape" presStyleLbl="node2" presStyleIdx="2" presStyleCnt="4"/>
      <dgm:spPr/>
    </dgm:pt>
    <dgm:pt modelId="{E4D6A539-1EF9-344A-9717-DD5260A14E9D}" type="pres">
      <dgm:prSet presAssocID="{C04847E6-8DD6-B34C-883E-7BA0D59A9390}" presName="hierChild3" presStyleCnt="0"/>
      <dgm:spPr/>
    </dgm:pt>
    <dgm:pt modelId="{12B2CA4A-A324-2A41-8EA4-05B064739EF4}" type="pres">
      <dgm:prSet presAssocID="{19E930DD-6968-364F-B56F-B390295FEAC8}" presName="Name25" presStyleLbl="parChTrans1D3" presStyleIdx="3" presStyleCnt="5"/>
      <dgm:spPr/>
    </dgm:pt>
    <dgm:pt modelId="{795577F9-0189-5E45-B81D-E4F00378191A}" type="pres">
      <dgm:prSet presAssocID="{19E930DD-6968-364F-B56F-B390295FEAC8}" presName="connTx" presStyleLbl="parChTrans1D3" presStyleIdx="3" presStyleCnt="5"/>
      <dgm:spPr/>
    </dgm:pt>
    <dgm:pt modelId="{37965024-1DBB-ED48-B17A-5FC64AF6E776}" type="pres">
      <dgm:prSet presAssocID="{826CEDCF-7B8A-3747-9DA4-B034DF72E8E7}" presName="Name30" presStyleCnt="0"/>
      <dgm:spPr/>
    </dgm:pt>
    <dgm:pt modelId="{7C3703B8-6107-764E-AE50-0EDB90DC86D7}" type="pres">
      <dgm:prSet presAssocID="{826CEDCF-7B8A-3747-9DA4-B034DF72E8E7}" presName="level2Shape" presStyleLbl="node3" presStyleIdx="3" presStyleCnt="5"/>
      <dgm:spPr/>
    </dgm:pt>
    <dgm:pt modelId="{B660C7C9-8BC1-C047-8C26-6771C8B9EB27}" type="pres">
      <dgm:prSet presAssocID="{826CEDCF-7B8A-3747-9DA4-B034DF72E8E7}" presName="hierChild3" presStyleCnt="0"/>
      <dgm:spPr/>
    </dgm:pt>
    <dgm:pt modelId="{951ABFF9-205E-9E4C-A1B5-558A55F48AE0}" type="pres">
      <dgm:prSet presAssocID="{E5090D38-F8EC-764A-BE87-4F3267AE7F68}" presName="Name25" presStyleLbl="parChTrans1D2" presStyleIdx="3" presStyleCnt="4"/>
      <dgm:spPr/>
    </dgm:pt>
    <dgm:pt modelId="{560639D6-16EF-BE40-AEF4-26900AD0F7E9}" type="pres">
      <dgm:prSet presAssocID="{E5090D38-F8EC-764A-BE87-4F3267AE7F68}" presName="connTx" presStyleLbl="parChTrans1D2" presStyleIdx="3" presStyleCnt="4"/>
      <dgm:spPr/>
    </dgm:pt>
    <dgm:pt modelId="{ACAEF298-9F85-7E47-9EED-B429790452E1}" type="pres">
      <dgm:prSet presAssocID="{67EEEBB8-24B1-5D40-A0DA-98CCBDE40BC2}" presName="Name30" presStyleCnt="0"/>
      <dgm:spPr/>
    </dgm:pt>
    <dgm:pt modelId="{CD899B03-5464-6043-B3D9-9A270C509CAD}" type="pres">
      <dgm:prSet presAssocID="{67EEEBB8-24B1-5D40-A0DA-98CCBDE40BC2}" presName="level2Shape" presStyleLbl="node2" presStyleIdx="3" presStyleCnt="4"/>
      <dgm:spPr/>
    </dgm:pt>
    <dgm:pt modelId="{2C48CEC6-98D2-BC4E-80F4-A3024C327A47}" type="pres">
      <dgm:prSet presAssocID="{67EEEBB8-24B1-5D40-A0DA-98CCBDE40BC2}" presName="hierChild3" presStyleCnt="0"/>
      <dgm:spPr/>
    </dgm:pt>
    <dgm:pt modelId="{51E39001-3D18-5D45-AEF1-D5F7D9B2F237}" type="pres">
      <dgm:prSet presAssocID="{32A001E7-AFD5-4245-A1D7-C798E074D7E4}" presName="Name25" presStyleLbl="parChTrans1D3" presStyleIdx="4" presStyleCnt="5"/>
      <dgm:spPr/>
    </dgm:pt>
    <dgm:pt modelId="{56B1479E-CA74-F44D-BA99-4F3249BA3373}" type="pres">
      <dgm:prSet presAssocID="{32A001E7-AFD5-4245-A1D7-C798E074D7E4}" presName="connTx" presStyleLbl="parChTrans1D3" presStyleIdx="4" presStyleCnt="5"/>
      <dgm:spPr/>
    </dgm:pt>
    <dgm:pt modelId="{FEC5EB56-26C8-D346-B620-9FF333FD282F}" type="pres">
      <dgm:prSet presAssocID="{FD4ED090-F90B-D449-8F36-8C6609EB51FF}" presName="Name30" presStyleCnt="0"/>
      <dgm:spPr/>
    </dgm:pt>
    <dgm:pt modelId="{77CD7E6D-A0EC-3142-81DC-92B6BE1B05E5}" type="pres">
      <dgm:prSet presAssocID="{FD4ED090-F90B-D449-8F36-8C6609EB51FF}" presName="level2Shape" presStyleLbl="node3" presStyleIdx="4" presStyleCnt="5"/>
      <dgm:spPr/>
    </dgm:pt>
    <dgm:pt modelId="{F73B327E-72D6-1549-B8D1-DB4AB7BD5F70}" type="pres">
      <dgm:prSet presAssocID="{FD4ED090-F90B-D449-8F36-8C6609EB51FF}" presName="hierChild3" presStyleCnt="0"/>
      <dgm:spPr/>
    </dgm:pt>
    <dgm:pt modelId="{20590A78-993C-DF4E-B0C7-7A6A08A238D1}" type="pres">
      <dgm:prSet presAssocID="{7CCA03B3-D290-A441-BDE0-51BF38F41BC0}" presName="bgShapesFlow" presStyleCnt="0"/>
      <dgm:spPr/>
    </dgm:pt>
  </dgm:ptLst>
  <dgm:cxnLst>
    <dgm:cxn modelId="{2402D004-7E76-BA40-8BFC-E7722E902714}" type="presOf" srcId="{C21A9607-8D8B-5D43-BCD6-9C5436CD0190}" destId="{A1E52EEB-F555-2B48-9E9A-1A83F85E2E60}" srcOrd="0" destOrd="0" presId="urn:microsoft.com/office/officeart/2005/8/layout/hierarchy5"/>
    <dgm:cxn modelId="{986B4513-163E-6447-9875-36983CFBB526}" srcId="{81E4258B-28E4-5C44-BFB3-D61BA9427E2B}" destId="{AE000024-075A-A64F-AD5B-F180156E915D}" srcOrd="0" destOrd="0" parTransId="{D03DE8B2-31C5-D34E-9751-1BD1AD2AA128}" sibTransId="{AF3B78D2-4D12-B54C-BB99-491380F8F2FF}"/>
    <dgm:cxn modelId="{8D1FBA14-A7B4-4E44-A93F-2D111D888868}" type="presOf" srcId="{9F9A477C-90F8-BC4D-8C6F-98D07FEC290C}" destId="{7285EBCC-F446-8F4E-83E8-46BABBBDD8EF}" srcOrd="0" destOrd="0" presId="urn:microsoft.com/office/officeart/2005/8/layout/hierarchy5"/>
    <dgm:cxn modelId="{ACB8451D-EDCD-7140-BE14-DB14B0FB648E}" type="presOf" srcId="{5B61F9DE-A85E-9F49-A648-7B6091C4BD0E}" destId="{949041E5-6E98-6F46-B645-9AF840FEAA51}" srcOrd="1" destOrd="0" presId="urn:microsoft.com/office/officeart/2005/8/layout/hierarchy5"/>
    <dgm:cxn modelId="{095E112C-7F3C-8E40-AD50-84B346D5A20F}" type="presOf" srcId="{19E930DD-6968-364F-B56F-B390295FEAC8}" destId="{795577F9-0189-5E45-B81D-E4F00378191A}" srcOrd="1" destOrd="0" presId="urn:microsoft.com/office/officeart/2005/8/layout/hierarchy5"/>
    <dgm:cxn modelId="{236E2C2C-4069-A14B-9E2D-855A5E742684}" type="presOf" srcId="{4E48CA85-1B35-404B-A1FC-A3C3BA6D28E6}" destId="{EA375749-2681-F547-8E61-5067D9617505}" srcOrd="0" destOrd="0" presId="urn:microsoft.com/office/officeart/2005/8/layout/hierarchy5"/>
    <dgm:cxn modelId="{73A66030-7EB3-CA43-ABC4-9659C32900C4}" srcId="{5B3033F7-3F94-5B41-8EDD-E830EBDB928E}" destId="{6259880B-E293-4B41-BB45-F73AB858DD30}" srcOrd="0" destOrd="0" parTransId="{32AA0065-B380-B949-9BFE-8FD8A2C79076}" sibTransId="{7C9CB693-8DB7-AD4F-AEE4-9C9A045B270A}"/>
    <dgm:cxn modelId="{C9A2EC46-F647-224D-9C00-F0BD006D967C}" srcId="{886F2749-01B4-B346-A22B-B804F2C0D594}" destId="{F58E0408-1D43-AD44-84AA-953753ACC083}" srcOrd="1" destOrd="0" parTransId="{5B61F9DE-A85E-9F49-A648-7B6091C4BD0E}" sibTransId="{D70FEC96-D16C-C144-A17D-EB5C66593170}"/>
    <dgm:cxn modelId="{A2A7024A-1AC1-D141-B969-643F2C516850}" type="presOf" srcId="{F58E0408-1D43-AD44-84AA-953753ACC083}" destId="{329AC029-8EF1-A542-81E1-EB09EE70DDF7}" srcOrd="0" destOrd="0" presId="urn:microsoft.com/office/officeart/2005/8/layout/hierarchy5"/>
    <dgm:cxn modelId="{2DE93651-83B7-CE4E-B9F7-B40723E31B25}" type="presOf" srcId="{4E48CA85-1B35-404B-A1FC-A3C3BA6D28E6}" destId="{D0BDDFBC-04A2-B745-8C0C-CDB6F0932BA4}" srcOrd="1" destOrd="0" presId="urn:microsoft.com/office/officeart/2005/8/layout/hierarchy5"/>
    <dgm:cxn modelId="{FA2FB35C-A20E-464E-BA3A-1AD0170FA5EF}" type="presOf" srcId="{B01EEE42-4423-744C-97E1-6C34C0C0098D}" destId="{D536D654-E23F-9D45-A03D-2D788BC2D54A}" srcOrd="0" destOrd="0" presId="urn:microsoft.com/office/officeart/2005/8/layout/hierarchy5"/>
    <dgm:cxn modelId="{E32BCF5E-D0E6-3A4B-A4A6-4C0F521ADBED}" type="presOf" srcId="{C21A9607-8D8B-5D43-BCD6-9C5436CD0190}" destId="{EAC2C183-67F0-504E-868E-CD56209DB98E}" srcOrd="1" destOrd="0" presId="urn:microsoft.com/office/officeart/2005/8/layout/hierarchy5"/>
    <dgm:cxn modelId="{9383BF64-8C42-6440-98D7-586AFA21AEBC}" type="presOf" srcId="{32AA0065-B380-B949-9BFE-8FD8A2C79076}" destId="{AF5F782B-70AD-9D42-AB4E-9ED045E91D85}" srcOrd="1" destOrd="0" presId="urn:microsoft.com/office/officeart/2005/8/layout/hierarchy5"/>
    <dgm:cxn modelId="{95743F69-0931-784C-9FE1-45313EFF784B}" type="presOf" srcId="{32A001E7-AFD5-4245-A1D7-C798E074D7E4}" destId="{56B1479E-CA74-F44D-BA99-4F3249BA3373}" srcOrd="1" destOrd="0" presId="urn:microsoft.com/office/officeart/2005/8/layout/hierarchy5"/>
    <dgm:cxn modelId="{8BE2AB6B-7F75-EE4E-9444-CB502C1CC658}" srcId="{F58E0408-1D43-AD44-84AA-953753ACC083}" destId="{EA60B2D2-2F5D-B742-85EB-FD86320756E7}" srcOrd="0" destOrd="0" parTransId="{B01EEE42-4423-744C-97E1-6C34C0C0098D}" sibTransId="{1038FBC3-4557-9A4E-97E9-891944F89404}"/>
    <dgm:cxn modelId="{6F8DC376-B421-8147-9069-28A97B432D50}" type="presOf" srcId="{D03DE8B2-31C5-D34E-9751-1BD1AD2AA128}" destId="{34B3C431-BA53-EB4E-A4F9-E111D4BBC2D3}" srcOrd="1" destOrd="0" presId="urn:microsoft.com/office/officeart/2005/8/layout/hierarchy5"/>
    <dgm:cxn modelId="{EB19817A-9B31-CE4C-BEA9-1D24B77906B3}" type="presOf" srcId="{5B3033F7-3F94-5B41-8EDD-E830EBDB928E}" destId="{C6CFBD6B-7B2C-5346-A40D-2A079644F656}" srcOrd="0" destOrd="0" presId="urn:microsoft.com/office/officeart/2005/8/layout/hierarchy5"/>
    <dgm:cxn modelId="{EA2FBC7A-BB09-614E-969E-CC9F6B5D3801}" type="presOf" srcId="{6259880B-E293-4B41-BB45-F73AB858DD30}" destId="{B8A35977-C939-214F-A27A-0EAAE8C3271A}" srcOrd="0" destOrd="0" presId="urn:microsoft.com/office/officeart/2005/8/layout/hierarchy5"/>
    <dgm:cxn modelId="{0FBE497B-5FCD-0641-AF32-5220DAE3B70F}" type="presOf" srcId="{81E4258B-28E4-5C44-BFB3-D61BA9427E2B}" destId="{10013518-F566-8648-A1F9-09B076DF5B45}" srcOrd="0" destOrd="0" presId="urn:microsoft.com/office/officeart/2005/8/layout/hierarchy5"/>
    <dgm:cxn modelId="{2D56048A-1B0A-5247-8842-3F78D11192C3}" srcId="{C04847E6-8DD6-B34C-883E-7BA0D59A9390}" destId="{826CEDCF-7B8A-3747-9DA4-B034DF72E8E7}" srcOrd="0" destOrd="0" parTransId="{19E930DD-6968-364F-B56F-B390295FEAC8}" sibTransId="{9BB46E93-3E2A-C243-9669-79676168E2EF}"/>
    <dgm:cxn modelId="{2F590892-A0C4-DE4C-A87E-E0D8CCD7489B}" type="presOf" srcId="{7CCA03B3-D290-A441-BDE0-51BF38F41BC0}" destId="{265C5642-E5CC-3441-8274-70DF241A20EC}" srcOrd="0" destOrd="0" presId="urn:microsoft.com/office/officeart/2005/8/layout/hierarchy5"/>
    <dgm:cxn modelId="{8ACC1595-404A-9C44-AC0C-55E60F93FFCB}" type="presOf" srcId="{886F2749-01B4-B346-A22B-B804F2C0D594}" destId="{EAEE3DA9-21A1-9040-BCFB-1EE72A28A526}" srcOrd="0" destOrd="0" presId="urn:microsoft.com/office/officeart/2005/8/layout/hierarchy5"/>
    <dgm:cxn modelId="{4562299A-BCFF-D940-9B55-420E76F89F3D}" srcId="{886F2749-01B4-B346-A22B-B804F2C0D594}" destId="{C04847E6-8DD6-B34C-883E-7BA0D59A9390}" srcOrd="2" destOrd="0" parTransId="{C21A9607-8D8B-5D43-BCD6-9C5436CD0190}" sibTransId="{F67AA34E-9012-8841-A7B7-A6EF92049560}"/>
    <dgm:cxn modelId="{ED9533A0-F4ED-624E-A336-4A746782179D}" type="presOf" srcId="{60AB0EF1-3AC2-9B44-95D0-F52CF8D49C0E}" destId="{BA27D63C-9AC0-1F4D-97D9-ADF14582AD39}" srcOrd="0" destOrd="0" presId="urn:microsoft.com/office/officeart/2005/8/layout/hierarchy5"/>
    <dgm:cxn modelId="{BFFF30A7-2B97-034A-8879-BE346B5C6501}" srcId="{EA60B2D2-2F5D-B742-85EB-FD86320756E7}" destId="{9F9A477C-90F8-BC4D-8C6F-98D07FEC290C}" srcOrd="0" destOrd="0" parTransId="{4E48CA85-1B35-404B-A1FC-A3C3BA6D28E6}" sibTransId="{147DDD5A-12CF-1E41-A3F8-C888F97DC607}"/>
    <dgm:cxn modelId="{CA4E7AA7-9809-E245-A53C-249EA2F2D134}" type="presOf" srcId="{FD4ED090-F90B-D449-8F36-8C6609EB51FF}" destId="{77CD7E6D-A0EC-3142-81DC-92B6BE1B05E5}" srcOrd="0" destOrd="0" presId="urn:microsoft.com/office/officeart/2005/8/layout/hierarchy5"/>
    <dgm:cxn modelId="{5A8B22AB-4B34-DB4B-9D03-B39498837585}" type="presOf" srcId="{EA60B2D2-2F5D-B742-85EB-FD86320756E7}" destId="{F4056819-9C5F-9742-9278-8E7D2B9E48AB}" srcOrd="0" destOrd="0" presId="urn:microsoft.com/office/officeart/2005/8/layout/hierarchy5"/>
    <dgm:cxn modelId="{BD5C59B4-F488-8A4D-B22B-A15C69613063}" srcId="{67EEEBB8-24B1-5D40-A0DA-98CCBDE40BC2}" destId="{FD4ED090-F90B-D449-8F36-8C6609EB51FF}" srcOrd="0" destOrd="0" parTransId="{32A001E7-AFD5-4245-A1D7-C798E074D7E4}" sibTransId="{2ACCA42D-5CCD-B741-AB2D-C1CFA52BEA06}"/>
    <dgm:cxn modelId="{3EAC92B5-1CD2-5449-8730-4FE239ADB51B}" type="presOf" srcId="{AE000024-075A-A64F-AD5B-F180156E915D}" destId="{9E03BEFE-F9A8-DB4D-B3BC-4DCC2F76DF93}" srcOrd="0" destOrd="0" presId="urn:microsoft.com/office/officeart/2005/8/layout/hierarchy5"/>
    <dgm:cxn modelId="{9C554CBD-ED61-8247-9531-C95EEC828344}" type="presOf" srcId="{E5090D38-F8EC-764A-BE87-4F3267AE7F68}" destId="{560639D6-16EF-BE40-AEF4-26900AD0F7E9}" srcOrd="1" destOrd="0" presId="urn:microsoft.com/office/officeart/2005/8/layout/hierarchy5"/>
    <dgm:cxn modelId="{84AED8BD-5555-B440-ACE4-388222CBA3E6}" type="presOf" srcId="{5B61F9DE-A85E-9F49-A648-7B6091C4BD0E}" destId="{7062EDD6-60A7-7047-97AD-5C70880B8F4A}" srcOrd="0" destOrd="0" presId="urn:microsoft.com/office/officeart/2005/8/layout/hierarchy5"/>
    <dgm:cxn modelId="{D1F38DC9-F641-F144-9637-53A7561C27DE}" type="presOf" srcId="{60AB0EF1-3AC2-9B44-95D0-F52CF8D49C0E}" destId="{D1038AA1-1409-4345-87FB-17FC18E79334}" srcOrd="1" destOrd="0" presId="urn:microsoft.com/office/officeart/2005/8/layout/hierarchy5"/>
    <dgm:cxn modelId="{3A25AFCB-05C4-E444-BAEF-A87BCBC2D825}" srcId="{7CCA03B3-D290-A441-BDE0-51BF38F41BC0}" destId="{886F2749-01B4-B346-A22B-B804F2C0D594}" srcOrd="0" destOrd="0" parTransId="{24691DCE-78C2-A844-B8FF-BF44FE9914E4}" sibTransId="{006BEF69-7288-8441-ACC2-CFE8A1A065AD}"/>
    <dgm:cxn modelId="{2DBA86CD-EA8E-B048-A199-0FE0221A50F9}" type="presOf" srcId="{E5090D38-F8EC-764A-BE87-4F3267AE7F68}" destId="{951ABFF9-205E-9E4C-A1B5-558A55F48AE0}" srcOrd="0" destOrd="0" presId="urn:microsoft.com/office/officeart/2005/8/layout/hierarchy5"/>
    <dgm:cxn modelId="{18A287D0-7242-4741-8678-3BE085AA6078}" type="presOf" srcId="{67EEEBB8-24B1-5D40-A0DA-98CCBDE40BC2}" destId="{CD899B03-5464-6043-B3D9-9A270C509CAD}" srcOrd="0" destOrd="0" presId="urn:microsoft.com/office/officeart/2005/8/layout/hierarchy5"/>
    <dgm:cxn modelId="{F59612D2-E4BC-2749-8AC9-24479434AFD0}" srcId="{886F2749-01B4-B346-A22B-B804F2C0D594}" destId="{67EEEBB8-24B1-5D40-A0DA-98CCBDE40BC2}" srcOrd="3" destOrd="0" parTransId="{E5090D38-F8EC-764A-BE87-4F3267AE7F68}" sibTransId="{4C65DACA-704F-CF42-943F-56B6221CBDBB}"/>
    <dgm:cxn modelId="{140CAFDA-A9C7-5A43-933B-E90754030D99}" type="presOf" srcId="{32AA0065-B380-B949-9BFE-8FD8A2C79076}" destId="{DC084B5F-BBBB-BF4B-B7B6-D3B8CC1EFD89}" srcOrd="0" destOrd="0" presId="urn:microsoft.com/office/officeart/2005/8/layout/hierarchy5"/>
    <dgm:cxn modelId="{4581B9DA-9C98-134C-AC6C-4D8F72018FCB}" type="presOf" srcId="{826CEDCF-7B8A-3747-9DA4-B034DF72E8E7}" destId="{7C3703B8-6107-764E-AE50-0EDB90DC86D7}" srcOrd="0" destOrd="0" presId="urn:microsoft.com/office/officeart/2005/8/layout/hierarchy5"/>
    <dgm:cxn modelId="{7E5A5BDE-8279-BB4E-9DC9-D834D6240AEA}" type="presOf" srcId="{32A001E7-AFD5-4245-A1D7-C798E074D7E4}" destId="{51E39001-3D18-5D45-AEF1-D5F7D9B2F237}" srcOrd="0" destOrd="0" presId="urn:microsoft.com/office/officeart/2005/8/layout/hierarchy5"/>
    <dgm:cxn modelId="{CEEDF9E5-E874-6F49-BE3C-265BBCB89CA2}" srcId="{886F2749-01B4-B346-A22B-B804F2C0D594}" destId="{5B3033F7-3F94-5B41-8EDD-E830EBDB928E}" srcOrd="0" destOrd="0" parTransId="{1030A6F2-8CCC-AE47-8687-A60EB07191CD}" sibTransId="{4A00CE89-BBC7-A34A-9C18-EFE68EE7F593}"/>
    <dgm:cxn modelId="{3A8F9CE9-359F-C240-8011-36BEFCB16751}" type="presOf" srcId="{19E930DD-6968-364F-B56F-B390295FEAC8}" destId="{12B2CA4A-A324-2A41-8EA4-05B064739EF4}" srcOrd="0" destOrd="0" presId="urn:microsoft.com/office/officeart/2005/8/layout/hierarchy5"/>
    <dgm:cxn modelId="{C8E3EBE9-85B9-234D-987E-83781B0179CF}" type="presOf" srcId="{C04847E6-8DD6-B34C-883E-7BA0D59A9390}" destId="{90FEC651-1023-A543-88AB-DEDAE6FB9B75}" srcOrd="0" destOrd="0" presId="urn:microsoft.com/office/officeart/2005/8/layout/hierarchy5"/>
    <dgm:cxn modelId="{DD9CE5EC-545E-A544-8256-313BD0402FF7}" type="presOf" srcId="{B01EEE42-4423-744C-97E1-6C34C0C0098D}" destId="{56D4A3A9-C07D-B04C-BD98-774939D0E232}" srcOrd="1" destOrd="0" presId="urn:microsoft.com/office/officeart/2005/8/layout/hierarchy5"/>
    <dgm:cxn modelId="{7A470BEE-184A-4C44-B66E-DC436219BB3C}" srcId="{F58E0408-1D43-AD44-84AA-953753ACC083}" destId="{81E4258B-28E4-5C44-BFB3-D61BA9427E2B}" srcOrd="1" destOrd="0" parTransId="{60AB0EF1-3AC2-9B44-95D0-F52CF8D49C0E}" sibTransId="{034D03E3-2618-304C-92C6-3264A66505E3}"/>
    <dgm:cxn modelId="{3964DEEE-BB8C-5644-8B3B-419C1B244603}" type="presOf" srcId="{1030A6F2-8CCC-AE47-8687-A60EB07191CD}" destId="{9FCD3506-D9FE-0745-B5C5-2176531DA64B}" srcOrd="1" destOrd="0" presId="urn:microsoft.com/office/officeart/2005/8/layout/hierarchy5"/>
    <dgm:cxn modelId="{464E73F6-043D-8F4A-A2B4-A72F4561C4D3}" type="presOf" srcId="{1030A6F2-8CCC-AE47-8687-A60EB07191CD}" destId="{1D5E2EA9-ADB9-B841-90DA-C02E7FAD1C25}" srcOrd="0" destOrd="0" presId="urn:microsoft.com/office/officeart/2005/8/layout/hierarchy5"/>
    <dgm:cxn modelId="{81C654FC-6129-5344-886F-A23AFFABFA4A}" type="presOf" srcId="{D03DE8B2-31C5-D34E-9751-1BD1AD2AA128}" destId="{A62FB396-526F-4D47-B1B2-9728FF402A28}" srcOrd="0" destOrd="0" presId="urn:microsoft.com/office/officeart/2005/8/layout/hierarchy5"/>
    <dgm:cxn modelId="{49BEEF63-1AC3-694D-B342-D4E5C4DA6553}" type="presParOf" srcId="{265C5642-E5CC-3441-8274-70DF241A20EC}" destId="{E09851D5-CBFE-C846-BD2D-A88227CDD72F}" srcOrd="0" destOrd="0" presId="urn:microsoft.com/office/officeart/2005/8/layout/hierarchy5"/>
    <dgm:cxn modelId="{C29CF6DB-C2E2-264F-9DD9-336EDC113BFB}" type="presParOf" srcId="{E09851D5-CBFE-C846-BD2D-A88227CDD72F}" destId="{4C0B4145-A2CA-FD44-8EC5-47953492DF2A}" srcOrd="0" destOrd="0" presId="urn:microsoft.com/office/officeart/2005/8/layout/hierarchy5"/>
    <dgm:cxn modelId="{71AF4BFA-844D-D042-A4D1-F5066A2ACD3D}" type="presParOf" srcId="{4C0B4145-A2CA-FD44-8EC5-47953492DF2A}" destId="{1A5CC652-4AF0-824E-BBBE-2C283D52C47C}" srcOrd="0" destOrd="0" presId="urn:microsoft.com/office/officeart/2005/8/layout/hierarchy5"/>
    <dgm:cxn modelId="{0B9C5F86-E4B6-7C42-91F5-CCAF535864C3}" type="presParOf" srcId="{1A5CC652-4AF0-824E-BBBE-2C283D52C47C}" destId="{EAEE3DA9-21A1-9040-BCFB-1EE72A28A526}" srcOrd="0" destOrd="0" presId="urn:microsoft.com/office/officeart/2005/8/layout/hierarchy5"/>
    <dgm:cxn modelId="{A5027879-586D-F142-8E7E-1EE99AC3DD88}" type="presParOf" srcId="{1A5CC652-4AF0-824E-BBBE-2C283D52C47C}" destId="{7A7CC45D-F5BD-E147-A1E7-D29D9504CCEA}" srcOrd="1" destOrd="0" presId="urn:microsoft.com/office/officeart/2005/8/layout/hierarchy5"/>
    <dgm:cxn modelId="{C476974A-6AED-964A-9214-D53AE5A4261F}" type="presParOf" srcId="{7A7CC45D-F5BD-E147-A1E7-D29D9504CCEA}" destId="{1D5E2EA9-ADB9-B841-90DA-C02E7FAD1C25}" srcOrd="0" destOrd="0" presId="urn:microsoft.com/office/officeart/2005/8/layout/hierarchy5"/>
    <dgm:cxn modelId="{0A47736F-9C19-A34D-ABF3-E68453899C9F}" type="presParOf" srcId="{1D5E2EA9-ADB9-B841-90DA-C02E7FAD1C25}" destId="{9FCD3506-D9FE-0745-B5C5-2176531DA64B}" srcOrd="0" destOrd="0" presId="urn:microsoft.com/office/officeart/2005/8/layout/hierarchy5"/>
    <dgm:cxn modelId="{D7831717-2A31-C742-84A5-7C61D0E6E99D}" type="presParOf" srcId="{7A7CC45D-F5BD-E147-A1E7-D29D9504CCEA}" destId="{AE806E07-8B25-4948-826E-CD644429F74A}" srcOrd="1" destOrd="0" presId="urn:microsoft.com/office/officeart/2005/8/layout/hierarchy5"/>
    <dgm:cxn modelId="{0772CF35-4ED2-FE47-B5C3-1DC24F4C78AA}" type="presParOf" srcId="{AE806E07-8B25-4948-826E-CD644429F74A}" destId="{C6CFBD6B-7B2C-5346-A40D-2A079644F656}" srcOrd="0" destOrd="0" presId="urn:microsoft.com/office/officeart/2005/8/layout/hierarchy5"/>
    <dgm:cxn modelId="{ED069523-22A9-EA45-BADE-F103B4F0BCEF}" type="presParOf" srcId="{AE806E07-8B25-4948-826E-CD644429F74A}" destId="{86B74571-B61E-1A48-9FE1-FC9521AD8BC1}" srcOrd="1" destOrd="0" presId="urn:microsoft.com/office/officeart/2005/8/layout/hierarchy5"/>
    <dgm:cxn modelId="{CDC4D8B2-2660-524D-A49F-1059BB8586D1}" type="presParOf" srcId="{86B74571-B61E-1A48-9FE1-FC9521AD8BC1}" destId="{DC084B5F-BBBB-BF4B-B7B6-D3B8CC1EFD89}" srcOrd="0" destOrd="0" presId="urn:microsoft.com/office/officeart/2005/8/layout/hierarchy5"/>
    <dgm:cxn modelId="{68DC907A-9497-E845-86CD-4D8EAD781B23}" type="presParOf" srcId="{DC084B5F-BBBB-BF4B-B7B6-D3B8CC1EFD89}" destId="{AF5F782B-70AD-9D42-AB4E-9ED045E91D85}" srcOrd="0" destOrd="0" presId="urn:microsoft.com/office/officeart/2005/8/layout/hierarchy5"/>
    <dgm:cxn modelId="{D982B594-4A60-FD4E-A99D-519904645083}" type="presParOf" srcId="{86B74571-B61E-1A48-9FE1-FC9521AD8BC1}" destId="{789C6392-A634-4D45-BE38-0B0E1E543151}" srcOrd="1" destOrd="0" presId="urn:microsoft.com/office/officeart/2005/8/layout/hierarchy5"/>
    <dgm:cxn modelId="{90BCF122-CC74-8546-96C0-7A4893570E12}" type="presParOf" srcId="{789C6392-A634-4D45-BE38-0B0E1E543151}" destId="{B8A35977-C939-214F-A27A-0EAAE8C3271A}" srcOrd="0" destOrd="0" presId="urn:microsoft.com/office/officeart/2005/8/layout/hierarchy5"/>
    <dgm:cxn modelId="{DE48F3A3-DEC9-A040-AD11-DF3047F0F1AC}" type="presParOf" srcId="{789C6392-A634-4D45-BE38-0B0E1E543151}" destId="{28CA2CC8-8FCB-EF49-9A5C-83AE30EBE2BF}" srcOrd="1" destOrd="0" presId="urn:microsoft.com/office/officeart/2005/8/layout/hierarchy5"/>
    <dgm:cxn modelId="{B3F5E792-8D2D-654F-9CEB-AB249DA5706D}" type="presParOf" srcId="{7A7CC45D-F5BD-E147-A1E7-D29D9504CCEA}" destId="{7062EDD6-60A7-7047-97AD-5C70880B8F4A}" srcOrd="2" destOrd="0" presId="urn:microsoft.com/office/officeart/2005/8/layout/hierarchy5"/>
    <dgm:cxn modelId="{9B6E0E9E-4320-C542-8EF0-0CBCED423771}" type="presParOf" srcId="{7062EDD6-60A7-7047-97AD-5C70880B8F4A}" destId="{949041E5-6E98-6F46-B645-9AF840FEAA51}" srcOrd="0" destOrd="0" presId="urn:microsoft.com/office/officeart/2005/8/layout/hierarchy5"/>
    <dgm:cxn modelId="{2E326F59-69A2-8B40-8D88-F6218D7B1D39}" type="presParOf" srcId="{7A7CC45D-F5BD-E147-A1E7-D29D9504CCEA}" destId="{92C5963F-9F25-324A-BFCD-BEB48FE904BE}" srcOrd="3" destOrd="0" presId="urn:microsoft.com/office/officeart/2005/8/layout/hierarchy5"/>
    <dgm:cxn modelId="{3B2937D7-ED73-FE40-BE13-CE8C8A1E6688}" type="presParOf" srcId="{92C5963F-9F25-324A-BFCD-BEB48FE904BE}" destId="{329AC029-8EF1-A542-81E1-EB09EE70DDF7}" srcOrd="0" destOrd="0" presId="urn:microsoft.com/office/officeart/2005/8/layout/hierarchy5"/>
    <dgm:cxn modelId="{38BC1652-575D-874E-AF29-C55C8F79E3BC}" type="presParOf" srcId="{92C5963F-9F25-324A-BFCD-BEB48FE904BE}" destId="{7E3455FA-9698-D94E-AF01-CAA017372128}" srcOrd="1" destOrd="0" presId="urn:microsoft.com/office/officeart/2005/8/layout/hierarchy5"/>
    <dgm:cxn modelId="{BE2A0D41-0348-F94A-BAF8-049045CB29EC}" type="presParOf" srcId="{7E3455FA-9698-D94E-AF01-CAA017372128}" destId="{D536D654-E23F-9D45-A03D-2D788BC2D54A}" srcOrd="0" destOrd="0" presId="urn:microsoft.com/office/officeart/2005/8/layout/hierarchy5"/>
    <dgm:cxn modelId="{429404C5-DCB5-2245-A531-9667DFB97EA4}" type="presParOf" srcId="{D536D654-E23F-9D45-A03D-2D788BC2D54A}" destId="{56D4A3A9-C07D-B04C-BD98-774939D0E232}" srcOrd="0" destOrd="0" presId="urn:microsoft.com/office/officeart/2005/8/layout/hierarchy5"/>
    <dgm:cxn modelId="{FF3D5DA7-9D19-774D-81FA-631020E94EF9}" type="presParOf" srcId="{7E3455FA-9698-D94E-AF01-CAA017372128}" destId="{C155192E-887B-7542-9273-6D1F8489E27C}" srcOrd="1" destOrd="0" presId="urn:microsoft.com/office/officeart/2005/8/layout/hierarchy5"/>
    <dgm:cxn modelId="{44FAF5C8-C932-244C-8406-750934051E16}" type="presParOf" srcId="{C155192E-887B-7542-9273-6D1F8489E27C}" destId="{F4056819-9C5F-9742-9278-8E7D2B9E48AB}" srcOrd="0" destOrd="0" presId="urn:microsoft.com/office/officeart/2005/8/layout/hierarchy5"/>
    <dgm:cxn modelId="{D0D85385-4D60-934F-81CD-2F1CD7522684}" type="presParOf" srcId="{C155192E-887B-7542-9273-6D1F8489E27C}" destId="{F6DE47BE-1D0B-C44F-8E4E-202D8191CB9E}" srcOrd="1" destOrd="0" presId="urn:microsoft.com/office/officeart/2005/8/layout/hierarchy5"/>
    <dgm:cxn modelId="{4F9DCC58-D9ED-2F41-A623-0EB3A9EB92F8}" type="presParOf" srcId="{F6DE47BE-1D0B-C44F-8E4E-202D8191CB9E}" destId="{EA375749-2681-F547-8E61-5067D9617505}" srcOrd="0" destOrd="0" presId="urn:microsoft.com/office/officeart/2005/8/layout/hierarchy5"/>
    <dgm:cxn modelId="{BB109F2F-8ED9-AC48-A22C-B239E507B0A0}" type="presParOf" srcId="{EA375749-2681-F547-8E61-5067D9617505}" destId="{D0BDDFBC-04A2-B745-8C0C-CDB6F0932BA4}" srcOrd="0" destOrd="0" presId="urn:microsoft.com/office/officeart/2005/8/layout/hierarchy5"/>
    <dgm:cxn modelId="{D654998F-2CD1-454E-8D0A-82C9F9AA4D6A}" type="presParOf" srcId="{F6DE47BE-1D0B-C44F-8E4E-202D8191CB9E}" destId="{5A314FF3-8FEA-6C41-906D-4154ED6E068C}" srcOrd="1" destOrd="0" presId="urn:microsoft.com/office/officeart/2005/8/layout/hierarchy5"/>
    <dgm:cxn modelId="{C7EF0F18-7EB7-E240-99AA-4A9A48788D6B}" type="presParOf" srcId="{5A314FF3-8FEA-6C41-906D-4154ED6E068C}" destId="{7285EBCC-F446-8F4E-83E8-46BABBBDD8EF}" srcOrd="0" destOrd="0" presId="urn:microsoft.com/office/officeart/2005/8/layout/hierarchy5"/>
    <dgm:cxn modelId="{C0CBB67C-87A3-5141-972B-D8D13032797B}" type="presParOf" srcId="{5A314FF3-8FEA-6C41-906D-4154ED6E068C}" destId="{EAE5FCEE-2685-2E40-B1BB-34B9834E5D16}" srcOrd="1" destOrd="0" presId="urn:microsoft.com/office/officeart/2005/8/layout/hierarchy5"/>
    <dgm:cxn modelId="{4229B06F-4065-DD4B-A851-C749460BC56E}" type="presParOf" srcId="{7E3455FA-9698-D94E-AF01-CAA017372128}" destId="{BA27D63C-9AC0-1F4D-97D9-ADF14582AD39}" srcOrd="2" destOrd="0" presId="urn:microsoft.com/office/officeart/2005/8/layout/hierarchy5"/>
    <dgm:cxn modelId="{9317B092-B233-6341-BB55-DCE457FC9F3E}" type="presParOf" srcId="{BA27D63C-9AC0-1F4D-97D9-ADF14582AD39}" destId="{D1038AA1-1409-4345-87FB-17FC18E79334}" srcOrd="0" destOrd="0" presId="urn:microsoft.com/office/officeart/2005/8/layout/hierarchy5"/>
    <dgm:cxn modelId="{D242F96B-3832-BD4A-90B6-E3B53719F609}" type="presParOf" srcId="{7E3455FA-9698-D94E-AF01-CAA017372128}" destId="{79B8FF43-0F5A-9F4C-BBD5-FB81DB70C106}" srcOrd="3" destOrd="0" presId="urn:microsoft.com/office/officeart/2005/8/layout/hierarchy5"/>
    <dgm:cxn modelId="{F9FD30E0-28F9-BD44-A815-2A3E74742FA6}" type="presParOf" srcId="{79B8FF43-0F5A-9F4C-BBD5-FB81DB70C106}" destId="{10013518-F566-8648-A1F9-09B076DF5B45}" srcOrd="0" destOrd="0" presId="urn:microsoft.com/office/officeart/2005/8/layout/hierarchy5"/>
    <dgm:cxn modelId="{538C68C5-064D-5044-9E2F-3DC16BDBF35B}" type="presParOf" srcId="{79B8FF43-0F5A-9F4C-BBD5-FB81DB70C106}" destId="{2B384A9A-AC4B-9646-8EAB-6D2C072D9740}" srcOrd="1" destOrd="0" presId="urn:microsoft.com/office/officeart/2005/8/layout/hierarchy5"/>
    <dgm:cxn modelId="{80A8D0F2-276B-A345-AEEF-8123C548920A}" type="presParOf" srcId="{2B384A9A-AC4B-9646-8EAB-6D2C072D9740}" destId="{A62FB396-526F-4D47-B1B2-9728FF402A28}" srcOrd="0" destOrd="0" presId="urn:microsoft.com/office/officeart/2005/8/layout/hierarchy5"/>
    <dgm:cxn modelId="{EEACC568-C008-484B-9D2F-C44D1F3605C0}" type="presParOf" srcId="{A62FB396-526F-4D47-B1B2-9728FF402A28}" destId="{34B3C431-BA53-EB4E-A4F9-E111D4BBC2D3}" srcOrd="0" destOrd="0" presId="urn:microsoft.com/office/officeart/2005/8/layout/hierarchy5"/>
    <dgm:cxn modelId="{FE6CEDF7-ED7A-6A4D-9220-3A5E2A9C5136}" type="presParOf" srcId="{2B384A9A-AC4B-9646-8EAB-6D2C072D9740}" destId="{BD6E8298-A7A3-9649-A9BD-56CD4D393169}" srcOrd="1" destOrd="0" presId="urn:microsoft.com/office/officeart/2005/8/layout/hierarchy5"/>
    <dgm:cxn modelId="{742E9CDB-B706-1D46-9772-0544DB1939B2}" type="presParOf" srcId="{BD6E8298-A7A3-9649-A9BD-56CD4D393169}" destId="{9E03BEFE-F9A8-DB4D-B3BC-4DCC2F76DF93}" srcOrd="0" destOrd="0" presId="urn:microsoft.com/office/officeart/2005/8/layout/hierarchy5"/>
    <dgm:cxn modelId="{47B6C832-F196-604E-9884-7315392EDE1C}" type="presParOf" srcId="{BD6E8298-A7A3-9649-A9BD-56CD4D393169}" destId="{1612D646-B713-874F-A2B2-699007535967}" srcOrd="1" destOrd="0" presId="urn:microsoft.com/office/officeart/2005/8/layout/hierarchy5"/>
    <dgm:cxn modelId="{84964DF8-935C-0843-8CFB-37ADC3C97DDB}" type="presParOf" srcId="{7A7CC45D-F5BD-E147-A1E7-D29D9504CCEA}" destId="{A1E52EEB-F555-2B48-9E9A-1A83F85E2E60}" srcOrd="4" destOrd="0" presId="urn:microsoft.com/office/officeart/2005/8/layout/hierarchy5"/>
    <dgm:cxn modelId="{AEB42C8E-2B7F-F04C-9934-5914D8E04091}" type="presParOf" srcId="{A1E52EEB-F555-2B48-9E9A-1A83F85E2E60}" destId="{EAC2C183-67F0-504E-868E-CD56209DB98E}" srcOrd="0" destOrd="0" presId="urn:microsoft.com/office/officeart/2005/8/layout/hierarchy5"/>
    <dgm:cxn modelId="{D007516A-E3E0-634D-AA3D-31C55D98B042}" type="presParOf" srcId="{7A7CC45D-F5BD-E147-A1E7-D29D9504CCEA}" destId="{67A80E44-8208-5449-93D6-339E7FA4B6C1}" srcOrd="5" destOrd="0" presId="urn:microsoft.com/office/officeart/2005/8/layout/hierarchy5"/>
    <dgm:cxn modelId="{4DC53954-5B0D-4D4C-8727-10FCA985FA76}" type="presParOf" srcId="{67A80E44-8208-5449-93D6-339E7FA4B6C1}" destId="{90FEC651-1023-A543-88AB-DEDAE6FB9B75}" srcOrd="0" destOrd="0" presId="urn:microsoft.com/office/officeart/2005/8/layout/hierarchy5"/>
    <dgm:cxn modelId="{D8767AF0-E8D3-9B4C-8C14-58C358473503}" type="presParOf" srcId="{67A80E44-8208-5449-93D6-339E7FA4B6C1}" destId="{E4D6A539-1EF9-344A-9717-DD5260A14E9D}" srcOrd="1" destOrd="0" presId="urn:microsoft.com/office/officeart/2005/8/layout/hierarchy5"/>
    <dgm:cxn modelId="{39085527-24A6-E740-837E-8822511A44C5}" type="presParOf" srcId="{E4D6A539-1EF9-344A-9717-DD5260A14E9D}" destId="{12B2CA4A-A324-2A41-8EA4-05B064739EF4}" srcOrd="0" destOrd="0" presId="urn:microsoft.com/office/officeart/2005/8/layout/hierarchy5"/>
    <dgm:cxn modelId="{80080CCB-565F-1045-9DE2-57D7FC70496E}" type="presParOf" srcId="{12B2CA4A-A324-2A41-8EA4-05B064739EF4}" destId="{795577F9-0189-5E45-B81D-E4F00378191A}" srcOrd="0" destOrd="0" presId="urn:microsoft.com/office/officeart/2005/8/layout/hierarchy5"/>
    <dgm:cxn modelId="{7EE51340-8CD2-5947-A38F-BCDE055C9BD9}" type="presParOf" srcId="{E4D6A539-1EF9-344A-9717-DD5260A14E9D}" destId="{37965024-1DBB-ED48-B17A-5FC64AF6E776}" srcOrd="1" destOrd="0" presId="urn:microsoft.com/office/officeart/2005/8/layout/hierarchy5"/>
    <dgm:cxn modelId="{7AE090FA-DE8B-4C49-8813-DE4C41B906B2}" type="presParOf" srcId="{37965024-1DBB-ED48-B17A-5FC64AF6E776}" destId="{7C3703B8-6107-764E-AE50-0EDB90DC86D7}" srcOrd="0" destOrd="0" presId="urn:microsoft.com/office/officeart/2005/8/layout/hierarchy5"/>
    <dgm:cxn modelId="{7625D095-80D1-4F4B-B73F-C0DA2DCEC733}" type="presParOf" srcId="{37965024-1DBB-ED48-B17A-5FC64AF6E776}" destId="{B660C7C9-8BC1-C047-8C26-6771C8B9EB27}" srcOrd="1" destOrd="0" presId="urn:microsoft.com/office/officeart/2005/8/layout/hierarchy5"/>
    <dgm:cxn modelId="{1DB486C0-D560-F743-A1AB-92ECA79B5F48}" type="presParOf" srcId="{7A7CC45D-F5BD-E147-A1E7-D29D9504CCEA}" destId="{951ABFF9-205E-9E4C-A1B5-558A55F48AE0}" srcOrd="6" destOrd="0" presId="urn:microsoft.com/office/officeart/2005/8/layout/hierarchy5"/>
    <dgm:cxn modelId="{B75C96FF-54ED-A343-AC9D-FE884840F02D}" type="presParOf" srcId="{951ABFF9-205E-9E4C-A1B5-558A55F48AE0}" destId="{560639D6-16EF-BE40-AEF4-26900AD0F7E9}" srcOrd="0" destOrd="0" presId="urn:microsoft.com/office/officeart/2005/8/layout/hierarchy5"/>
    <dgm:cxn modelId="{4BD84A6B-39A9-3D43-8662-6D1221CA2CE8}" type="presParOf" srcId="{7A7CC45D-F5BD-E147-A1E7-D29D9504CCEA}" destId="{ACAEF298-9F85-7E47-9EED-B429790452E1}" srcOrd="7" destOrd="0" presId="urn:microsoft.com/office/officeart/2005/8/layout/hierarchy5"/>
    <dgm:cxn modelId="{27C0DEAE-856B-EE48-B005-73070355A965}" type="presParOf" srcId="{ACAEF298-9F85-7E47-9EED-B429790452E1}" destId="{CD899B03-5464-6043-B3D9-9A270C509CAD}" srcOrd="0" destOrd="0" presId="urn:microsoft.com/office/officeart/2005/8/layout/hierarchy5"/>
    <dgm:cxn modelId="{3EE2B05D-4E7D-0749-8A05-C35407197D27}" type="presParOf" srcId="{ACAEF298-9F85-7E47-9EED-B429790452E1}" destId="{2C48CEC6-98D2-BC4E-80F4-A3024C327A47}" srcOrd="1" destOrd="0" presId="urn:microsoft.com/office/officeart/2005/8/layout/hierarchy5"/>
    <dgm:cxn modelId="{5E04DC46-4F01-034B-835A-126D2AB40DE9}" type="presParOf" srcId="{2C48CEC6-98D2-BC4E-80F4-A3024C327A47}" destId="{51E39001-3D18-5D45-AEF1-D5F7D9B2F237}" srcOrd="0" destOrd="0" presId="urn:microsoft.com/office/officeart/2005/8/layout/hierarchy5"/>
    <dgm:cxn modelId="{667B19F5-ACF9-1444-B402-F84A123C55CB}" type="presParOf" srcId="{51E39001-3D18-5D45-AEF1-D5F7D9B2F237}" destId="{56B1479E-CA74-F44D-BA99-4F3249BA3373}" srcOrd="0" destOrd="0" presId="urn:microsoft.com/office/officeart/2005/8/layout/hierarchy5"/>
    <dgm:cxn modelId="{2D71C135-EFF0-FA46-B7A2-A11B53D3480C}" type="presParOf" srcId="{2C48CEC6-98D2-BC4E-80F4-A3024C327A47}" destId="{FEC5EB56-26C8-D346-B620-9FF333FD282F}" srcOrd="1" destOrd="0" presId="urn:microsoft.com/office/officeart/2005/8/layout/hierarchy5"/>
    <dgm:cxn modelId="{2A0D67DF-93B0-D747-A546-9A4E61972E59}" type="presParOf" srcId="{FEC5EB56-26C8-D346-B620-9FF333FD282F}" destId="{77CD7E6D-A0EC-3142-81DC-92B6BE1B05E5}" srcOrd="0" destOrd="0" presId="urn:microsoft.com/office/officeart/2005/8/layout/hierarchy5"/>
    <dgm:cxn modelId="{28B3767F-81FD-C549-8D99-A468CA5FF43E}" type="presParOf" srcId="{FEC5EB56-26C8-D346-B620-9FF333FD282F}" destId="{F73B327E-72D6-1549-B8D1-DB4AB7BD5F70}" srcOrd="1" destOrd="0" presId="urn:microsoft.com/office/officeart/2005/8/layout/hierarchy5"/>
    <dgm:cxn modelId="{BECFE574-E898-2945-9EC0-7ECE6048F6F1}" type="presParOf" srcId="{265C5642-E5CC-3441-8274-70DF241A20EC}" destId="{20590A78-993C-DF4E-B0C7-7A6A08A238D1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EE3DA9-21A1-9040-BCFB-1EE72A28A526}">
      <dsp:nvSpPr>
        <dsp:cNvPr id="0" name=""/>
        <dsp:cNvSpPr/>
      </dsp:nvSpPr>
      <dsp:spPr>
        <a:xfrm>
          <a:off x="989365" y="1879213"/>
          <a:ext cx="1632933" cy="8164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Main Menu</a:t>
          </a:r>
          <a:endParaRPr lang="zh-CN" altLang="en-US" sz="1500" kern="1200" dirty="0"/>
        </a:p>
      </dsp:txBody>
      <dsp:txXfrm>
        <a:off x="1013278" y="1903126"/>
        <a:ext cx="1585107" cy="768640"/>
      </dsp:txXfrm>
    </dsp:sp>
    <dsp:sp modelId="{1D5E2EA9-ADB9-B841-90DA-C02E7FAD1C25}">
      <dsp:nvSpPr>
        <dsp:cNvPr id="0" name=""/>
        <dsp:cNvSpPr/>
      </dsp:nvSpPr>
      <dsp:spPr>
        <a:xfrm rot="17350740">
          <a:off x="1954772" y="1332448"/>
          <a:ext cx="198822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988226" y="1606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2899179" y="1298804"/>
        <a:ext cx="99411" cy="99411"/>
      </dsp:txXfrm>
    </dsp:sp>
    <dsp:sp modelId="{C6CFBD6B-7B2C-5346-A40D-2A079644F656}">
      <dsp:nvSpPr>
        <dsp:cNvPr id="0" name=""/>
        <dsp:cNvSpPr/>
      </dsp:nvSpPr>
      <dsp:spPr>
        <a:xfrm>
          <a:off x="3275471" y="1340"/>
          <a:ext cx="1632933" cy="8164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Camera Mode</a:t>
          </a:r>
          <a:endParaRPr lang="zh-CN" altLang="en-US" sz="1500" kern="1200" dirty="0"/>
        </a:p>
      </dsp:txBody>
      <dsp:txXfrm>
        <a:off x="3299384" y="25253"/>
        <a:ext cx="1585107" cy="768640"/>
      </dsp:txXfrm>
    </dsp:sp>
    <dsp:sp modelId="{DC084B5F-BBBB-BF4B-B7B6-D3B8CC1EFD89}">
      <dsp:nvSpPr>
        <dsp:cNvPr id="0" name=""/>
        <dsp:cNvSpPr/>
      </dsp:nvSpPr>
      <dsp:spPr>
        <a:xfrm>
          <a:off x="4908405" y="393511"/>
          <a:ext cx="65317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53173" y="1606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218662" y="393244"/>
        <a:ext cx="32658" cy="32658"/>
      </dsp:txXfrm>
    </dsp:sp>
    <dsp:sp modelId="{B8A35977-C939-214F-A27A-0EAAE8C3271A}">
      <dsp:nvSpPr>
        <dsp:cNvPr id="0" name=""/>
        <dsp:cNvSpPr/>
      </dsp:nvSpPr>
      <dsp:spPr>
        <a:xfrm>
          <a:off x="5561578" y="1340"/>
          <a:ext cx="1632933" cy="8164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Display Image and capture screen</a:t>
          </a:r>
          <a:endParaRPr lang="zh-CN" altLang="en-US" sz="1500" kern="1200" dirty="0"/>
        </a:p>
      </dsp:txBody>
      <dsp:txXfrm>
        <a:off x="5585491" y="25253"/>
        <a:ext cx="1585107" cy="768640"/>
      </dsp:txXfrm>
    </dsp:sp>
    <dsp:sp modelId="{7062EDD6-60A7-7047-97AD-5C70880B8F4A}">
      <dsp:nvSpPr>
        <dsp:cNvPr id="0" name=""/>
        <dsp:cNvSpPr/>
      </dsp:nvSpPr>
      <dsp:spPr>
        <a:xfrm rot="19457599">
          <a:off x="2546692" y="2036650"/>
          <a:ext cx="80438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804385" y="1606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928775" y="2032603"/>
        <a:ext cx="40219" cy="40219"/>
      </dsp:txXfrm>
    </dsp:sp>
    <dsp:sp modelId="{329AC029-8EF1-A542-81E1-EB09EE70DDF7}">
      <dsp:nvSpPr>
        <dsp:cNvPr id="0" name=""/>
        <dsp:cNvSpPr/>
      </dsp:nvSpPr>
      <dsp:spPr>
        <a:xfrm>
          <a:off x="3275471" y="1409745"/>
          <a:ext cx="1632933" cy="8164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Manual Mode</a:t>
          </a:r>
          <a:endParaRPr lang="zh-CN" altLang="en-US" sz="1500" kern="1200" dirty="0"/>
        </a:p>
      </dsp:txBody>
      <dsp:txXfrm>
        <a:off x="3299384" y="1433658"/>
        <a:ext cx="1585107" cy="768640"/>
      </dsp:txXfrm>
    </dsp:sp>
    <dsp:sp modelId="{D536D654-E23F-9D45-A03D-2D788BC2D54A}">
      <dsp:nvSpPr>
        <dsp:cNvPr id="0" name=""/>
        <dsp:cNvSpPr/>
      </dsp:nvSpPr>
      <dsp:spPr>
        <a:xfrm rot="19457599">
          <a:off x="4832799" y="1567182"/>
          <a:ext cx="80438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804385" y="1606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214882" y="1563134"/>
        <a:ext cx="40219" cy="40219"/>
      </dsp:txXfrm>
    </dsp:sp>
    <dsp:sp modelId="{F4056819-9C5F-9742-9278-8E7D2B9E48AB}">
      <dsp:nvSpPr>
        <dsp:cNvPr id="0" name=""/>
        <dsp:cNvSpPr/>
      </dsp:nvSpPr>
      <dsp:spPr>
        <a:xfrm>
          <a:off x="5561578" y="940276"/>
          <a:ext cx="1632933" cy="8164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Bluetooth</a:t>
          </a:r>
          <a:endParaRPr lang="zh-CN" altLang="en-US" sz="1500" kern="1200" dirty="0"/>
        </a:p>
      </dsp:txBody>
      <dsp:txXfrm>
        <a:off x="5585491" y="964189"/>
        <a:ext cx="1585107" cy="768640"/>
      </dsp:txXfrm>
    </dsp:sp>
    <dsp:sp modelId="{EA375749-2681-F547-8E61-5067D9617505}">
      <dsp:nvSpPr>
        <dsp:cNvPr id="0" name=""/>
        <dsp:cNvSpPr/>
      </dsp:nvSpPr>
      <dsp:spPr>
        <a:xfrm>
          <a:off x="7194512" y="1332448"/>
          <a:ext cx="65317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53173" y="1606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504769" y="1332180"/>
        <a:ext cx="32658" cy="32658"/>
      </dsp:txXfrm>
    </dsp:sp>
    <dsp:sp modelId="{7285EBCC-F446-8F4E-83E8-46BABBBDD8EF}">
      <dsp:nvSpPr>
        <dsp:cNvPr id="0" name=""/>
        <dsp:cNvSpPr/>
      </dsp:nvSpPr>
      <dsp:spPr>
        <a:xfrm>
          <a:off x="7847685" y="940276"/>
          <a:ext cx="1632933" cy="8164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Receive and send instructions through phones  </a:t>
          </a:r>
          <a:endParaRPr lang="zh-CN" altLang="en-US" sz="1500" kern="1200" dirty="0"/>
        </a:p>
      </dsp:txBody>
      <dsp:txXfrm>
        <a:off x="7871598" y="964189"/>
        <a:ext cx="1585107" cy="768640"/>
      </dsp:txXfrm>
    </dsp:sp>
    <dsp:sp modelId="{BA27D63C-9AC0-1F4D-97D9-ADF14582AD39}">
      <dsp:nvSpPr>
        <dsp:cNvPr id="0" name=""/>
        <dsp:cNvSpPr/>
      </dsp:nvSpPr>
      <dsp:spPr>
        <a:xfrm rot="2142401">
          <a:off x="4832799" y="2036650"/>
          <a:ext cx="80438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804385" y="1606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214882" y="2032603"/>
        <a:ext cx="40219" cy="40219"/>
      </dsp:txXfrm>
    </dsp:sp>
    <dsp:sp modelId="{10013518-F566-8648-A1F9-09B076DF5B45}">
      <dsp:nvSpPr>
        <dsp:cNvPr id="0" name=""/>
        <dsp:cNvSpPr/>
      </dsp:nvSpPr>
      <dsp:spPr>
        <a:xfrm>
          <a:off x="5561578" y="1879213"/>
          <a:ext cx="1632933" cy="8164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Touch</a:t>
          </a:r>
          <a:endParaRPr lang="zh-CN" altLang="en-US" sz="1500" kern="1200" dirty="0"/>
        </a:p>
      </dsp:txBody>
      <dsp:txXfrm>
        <a:off x="5585491" y="1903126"/>
        <a:ext cx="1585107" cy="768640"/>
      </dsp:txXfrm>
    </dsp:sp>
    <dsp:sp modelId="{A62FB396-526F-4D47-B1B2-9728FF402A28}">
      <dsp:nvSpPr>
        <dsp:cNvPr id="0" name=""/>
        <dsp:cNvSpPr/>
      </dsp:nvSpPr>
      <dsp:spPr>
        <a:xfrm>
          <a:off x="7194512" y="2271384"/>
          <a:ext cx="65317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53173" y="1606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504769" y="2271117"/>
        <a:ext cx="32658" cy="32658"/>
      </dsp:txXfrm>
    </dsp:sp>
    <dsp:sp modelId="{9E03BEFE-F9A8-DB4D-B3BC-4DCC2F76DF93}">
      <dsp:nvSpPr>
        <dsp:cNvPr id="0" name=""/>
        <dsp:cNvSpPr/>
      </dsp:nvSpPr>
      <dsp:spPr>
        <a:xfrm>
          <a:off x="7847685" y="1879213"/>
          <a:ext cx="1632933" cy="8164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Touch the screen and move the pen</a:t>
          </a:r>
          <a:endParaRPr lang="zh-CN" altLang="en-US" sz="1500" kern="1200" dirty="0"/>
        </a:p>
      </dsp:txBody>
      <dsp:txXfrm>
        <a:off x="7871598" y="1903126"/>
        <a:ext cx="1585107" cy="768640"/>
      </dsp:txXfrm>
    </dsp:sp>
    <dsp:sp modelId="{A1E52EEB-F555-2B48-9E9A-1A83F85E2E60}">
      <dsp:nvSpPr>
        <dsp:cNvPr id="0" name=""/>
        <dsp:cNvSpPr/>
      </dsp:nvSpPr>
      <dsp:spPr>
        <a:xfrm rot="3310531">
          <a:off x="2376994" y="2740853"/>
          <a:ext cx="114378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143782" y="1606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920290" y="2728320"/>
        <a:ext cx="57189" cy="57189"/>
      </dsp:txXfrm>
    </dsp:sp>
    <dsp:sp modelId="{90FEC651-1023-A543-88AB-DEDAE6FB9B75}">
      <dsp:nvSpPr>
        <dsp:cNvPr id="0" name=""/>
        <dsp:cNvSpPr/>
      </dsp:nvSpPr>
      <dsp:spPr>
        <a:xfrm>
          <a:off x="3275471" y="2818150"/>
          <a:ext cx="1632933" cy="8164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USB Mode</a:t>
          </a:r>
          <a:endParaRPr lang="zh-CN" altLang="en-US" sz="1500" kern="1200" dirty="0"/>
        </a:p>
      </dsp:txBody>
      <dsp:txXfrm>
        <a:off x="3299384" y="2842063"/>
        <a:ext cx="1585107" cy="768640"/>
      </dsp:txXfrm>
    </dsp:sp>
    <dsp:sp modelId="{12B2CA4A-A324-2A41-8EA4-05B064739EF4}">
      <dsp:nvSpPr>
        <dsp:cNvPr id="0" name=""/>
        <dsp:cNvSpPr/>
      </dsp:nvSpPr>
      <dsp:spPr>
        <a:xfrm>
          <a:off x="4908405" y="3210321"/>
          <a:ext cx="65317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53173" y="1606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218662" y="3210054"/>
        <a:ext cx="32658" cy="32658"/>
      </dsp:txXfrm>
    </dsp:sp>
    <dsp:sp modelId="{7C3703B8-6107-764E-AE50-0EDB90DC86D7}">
      <dsp:nvSpPr>
        <dsp:cNvPr id="0" name=""/>
        <dsp:cNvSpPr/>
      </dsp:nvSpPr>
      <dsp:spPr>
        <a:xfrm>
          <a:off x="5561578" y="2818150"/>
          <a:ext cx="1632933" cy="8164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SD card acts as a USB device to computer</a:t>
          </a:r>
          <a:endParaRPr lang="zh-CN" altLang="en-US" sz="1500" kern="1200" dirty="0"/>
        </a:p>
      </dsp:txBody>
      <dsp:txXfrm>
        <a:off x="5585491" y="2842063"/>
        <a:ext cx="1585107" cy="768640"/>
      </dsp:txXfrm>
    </dsp:sp>
    <dsp:sp modelId="{951ABFF9-205E-9E4C-A1B5-558A55F48AE0}">
      <dsp:nvSpPr>
        <dsp:cNvPr id="0" name=""/>
        <dsp:cNvSpPr/>
      </dsp:nvSpPr>
      <dsp:spPr>
        <a:xfrm rot="4249260">
          <a:off x="1954772" y="3210321"/>
          <a:ext cx="198822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988226" y="1606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2899179" y="3176678"/>
        <a:ext cx="99411" cy="99411"/>
      </dsp:txXfrm>
    </dsp:sp>
    <dsp:sp modelId="{CD899B03-5464-6043-B3D9-9A270C509CAD}">
      <dsp:nvSpPr>
        <dsp:cNvPr id="0" name=""/>
        <dsp:cNvSpPr/>
      </dsp:nvSpPr>
      <dsp:spPr>
        <a:xfrm>
          <a:off x="3275471" y="3757087"/>
          <a:ext cx="1632933" cy="8164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SD Card Mode</a:t>
          </a:r>
          <a:endParaRPr lang="zh-CN" altLang="en-US" sz="1500" kern="1200" dirty="0"/>
        </a:p>
      </dsp:txBody>
      <dsp:txXfrm>
        <a:off x="3299384" y="3781000"/>
        <a:ext cx="1585107" cy="768640"/>
      </dsp:txXfrm>
    </dsp:sp>
    <dsp:sp modelId="{51E39001-3D18-5D45-AEF1-D5F7D9B2F237}">
      <dsp:nvSpPr>
        <dsp:cNvPr id="0" name=""/>
        <dsp:cNvSpPr/>
      </dsp:nvSpPr>
      <dsp:spPr>
        <a:xfrm>
          <a:off x="4908405" y="4149258"/>
          <a:ext cx="65317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53173" y="1606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218662" y="4148991"/>
        <a:ext cx="32658" cy="32658"/>
      </dsp:txXfrm>
    </dsp:sp>
    <dsp:sp modelId="{77CD7E6D-A0EC-3142-81DC-92B6BE1B05E5}">
      <dsp:nvSpPr>
        <dsp:cNvPr id="0" name=""/>
        <dsp:cNvSpPr/>
      </dsp:nvSpPr>
      <dsp:spPr>
        <a:xfrm>
          <a:off x="5561578" y="3757087"/>
          <a:ext cx="1632933" cy="8164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Choose the file you want to draw </a:t>
          </a:r>
          <a:endParaRPr lang="zh-CN" altLang="en-US" sz="1500" kern="1200" dirty="0"/>
        </a:p>
      </dsp:txBody>
      <dsp:txXfrm>
        <a:off x="5585491" y="3781000"/>
        <a:ext cx="1585107" cy="768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5/7/19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5/7/19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5/7/19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5/7/19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A6FD8-4639-9C4C-A662-1A0BFA36A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ELec3300 Final demo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6505D5-9C18-E841-9029-88F3213FD8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Auto Drawing Machine</a:t>
            </a:r>
          </a:p>
          <a:p>
            <a:r>
              <a:rPr kumimoji="1" lang="en-US" altLang="zh-CN" dirty="0"/>
              <a:t>Group 50 DU Yinwei, CHEN Yi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26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7498B-9B23-F74F-9FF5-09E8B0E8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36DF8B-6375-A040-89DB-DAAACD1AC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76" y="2093976"/>
            <a:ext cx="3038094" cy="339242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Manual Mode</a:t>
            </a:r>
          </a:p>
          <a:p>
            <a:pPr lvl="1"/>
            <a:r>
              <a:rPr kumimoji="1" lang="en-US" altLang="zh-CN" dirty="0"/>
              <a:t>Control by touch</a:t>
            </a:r>
          </a:p>
          <a:p>
            <a:pPr lvl="1"/>
            <a:r>
              <a:rPr kumimoji="1" lang="en-US" altLang="zh-CN" dirty="0"/>
              <a:t>Control by Bluetooth</a:t>
            </a:r>
          </a:p>
          <a:p>
            <a:pPr lvl="1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3409C4-0BEB-9746-A901-48517252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70604" y="2271141"/>
            <a:ext cx="4050792" cy="30380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5087EC-9644-6F48-B2CB-256868B9C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72781" y="2271141"/>
            <a:ext cx="4050792" cy="303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76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DEBBF-F0C7-5041-86BD-EC6A3344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D8E352-8582-6148-A9C9-226BBB568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197352" cy="4050792"/>
          </a:xfrm>
        </p:spPr>
        <p:txBody>
          <a:bodyPr/>
          <a:lstStyle/>
          <a:p>
            <a:r>
              <a:rPr kumimoji="1" lang="en-US" altLang="zh-CN" dirty="0"/>
              <a:t>Draw the picture from SD Card</a:t>
            </a:r>
          </a:p>
          <a:p>
            <a:pPr lvl="1"/>
            <a:r>
              <a:rPr kumimoji="1" lang="en-US" altLang="zh-CN" dirty="0"/>
              <a:t>The picture will also be displayed on the screen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2DF691-7D6D-AF47-A1A2-510B0503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27704" y="1881378"/>
            <a:ext cx="4736592" cy="35524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BDE7C5-1EED-A745-80EB-536640484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68" t="15862" r="18327" b="16045"/>
          <a:stretch/>
        </p:blipFill>
        <p:spPr>
          <a:xfrm rot="5400000">
            <a:off x="7562695" y="1956659"/>
            <a:ext cx="4736592" cy="340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31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6E1CF-78CB-C545-9CC2-877ABC6F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Reflection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398424-AF69-7340-8BC1-A5E9CBEB1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Engineering is sometimes way more than theory.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Get the crucial point first.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Think before try &amp;&amp; try before think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ELEC is fun :)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073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64DA9-64F0-A64D-9C1E-AF2A834A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Improvement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05FF8C-A702-9C4A-8B44-300DE34EC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Using G-code to make the drawing more powerful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Write an app(with GUI) so that we can make the control more friendly.</a:t>
            </a:r>
          </a:p>
        </p:txBody>
      </p:sp>
    </p:spTree>
    <p:extLst>
      <p:ext uri="{BB962C8B-B14F-4D97-AF65-F5344CB8AC3E}">
        <p14:creationId xmlns:p14="http://schemas.microsoft.com/office/powerpoint/2010/main" val="4280473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4842C-F506-B843-A56A-B8BC33DF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Question?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4F06AE-D4BA-B942-A20C-811B463CF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0373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8D87A9-D3A8-CF40-A7D3-68653C65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1374BE-FEF1-344E-B4D9-45224882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Mechanical Design</a:t>
            </a:r>
          </a:p>
          <a:p>
            <a:r>
              <a:rPr kumimoji="1" lang="en-US" altLang="zh-CN" dirty="0"/>
              <a:t>Electronic Design</a:t>
            </a:r>
          </a:p>
          <a:p>
            <a:r>
              <a:rPr kumimoji="1" lang="en-US" altLang="zh-CN" dirty="0"/>
              <a:t>Software Design</a:t>
            </a:r>
          </a:p>
          <a:p>
            <a:r>
              <a:rPr kumimoji="1" lang="en-US" altLang="zh-CN" dirty="0"/>
              <a:t>Demo:</a:t>
            </a:r>
          </a:p>
          <a:p>
            <a:pPr lvl="1"/>
            <a:r>
              <a:rPr kumimoji="1" lang="en-US" altLang="zh-CN" dirty="0"/>
              <a:t>Manual Mode: Touch and Bluetooth</a:t>
            </a:r>
          </a:p>
          <a:p>
            <a:pPr lvl="1"/>
            <a:r>
              <a:rPr kumimoji="1" lang="en-US" altLang="zh-CN" dirty="0"/>
              <a:t>Camera Mode: Take a picture and send to laptop</a:t>
            </a:r>
          </a:p>
          <a:p>
            <a:pPr lvl="1"/>
            <a:r>
              <a:rPr kumimoji="1" lang="en-US" altLang="zh-CN" dirty="0"/>
              <a:t>SD-Card Drawing Mode: Draw picture from SD card file</a:t>
            </a:r>
          </a:p>
          <a:p>
            <a:r>
              <a:rPr kumimoji="1" lang="en-US" altLang="zh-CN" dirty="0"/>
              <a:t>Reflection and Potential Improvement</a:t>
            </a:r>
          </a:p>
          <a:p>
            <a:r>
              <a:rPr kumimoji="1" lang="en-US" altLang="zh-CN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976595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FB357B-08AA-9B48-84CB-1BE5AD77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Mechanical Design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827FDF6-8604-224E-8542-EB45B248DBF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137" y="1788460"/>
            <a:ext cx="3832355" cy="27162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7C68AF-7F64-FD49-9A77-68D391F34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519" y="1788460"/>
            <a:ext cx="3621702" cy="2716276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603322E-BFA5-8845-A3A5-662C2973601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6486567" y="2922494"/>
            <a:ext cx="299716" cy="19444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A86D60E-4DCD-F248-9580-2F33F5152F5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6486567" y="3030071"/>
            <a:ext cx="3473222" cy="18368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7FE265DE-15CF-6445-B171-578AADF69006}"/>
              </a:ext>
            </a:extLst>
          </p:cNvPr>
          <p:cNvSpPr/>
          <p:nvPr/>
        </p:nvSpPr>
        <p:spPr>
          <a:xfrm>
            <a:off x="5051719" y="4866917"/>
            <a:ext cx="2869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2 </a:t>
            </a:r>
            <a:r>
              <a:rPr kumimoji="1" lang="en-US" altLang="zh-CN" dirty="0" err="1"/>
              <a:t>Nema</a:t>
            </a:r>
            <a:r>
              <a:rPr kumimoji="1" lang="en-US" altLang="zh-CN" dirty="0"/>
              <a:t> 17 stepper motor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15DF4CCB-FC17-2A48-BE6D-E21E9C4EA9A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472668" y="4051139"/>
            <a:ext cx="416689" cy="1230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77BC614-759F-AC4F-AD7C-A9040C8B307E}"/>
              </a:ext>
            </a:extLst>
          </p:cNvPr>
          <p:cNvSpPr/>
          <p:nvPr/>
        </p:nvSpPr>
        <p:spPr>
          <a:xfrm>
            <a:off x="7761032" y="5281950"/>
            <a:ext cx="2256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SG90 sever motor</a:t>
            </a:r>
          </a:p>
        </p:txBody>
      </p:sp>
    </p:spTree>
    <p:extLst>
      <p:ext uri="{BB962C8B-B14F-4D97-AF65-F5344CB8AC3E}">
        <p14:creationId xmlns:p14="http://schemas.microsoft.com/office/powerpoint/2010/main" val="1910864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5C949-1ACF-C940-A7FD-963A8BD3E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Mechanical Design</a:t>
            </a:r>
            <a:endParaRPr kumimoji="1" lang="zh-CN" altLang="en-US" dirty="0"/>
          </a:p>
        </p:txBody>
      </p:sp>
      <p:pic>
        <p:nvPicPr>
          <p:cNvPr id="5" name="内容占位符 4" descr="图片包含 地图, 文字, 悬挂工具&#10;&#10;描述已自动生成">
            <a:extLst>
              <a:ext uri="{FF2B5EF4-FFF2-40B4-BE49-F238E27FC236}">
                <a16:creationId xmlns:a16="http://schemas.microsoft.com/office/drawing/2014/main" id="{3ACFB743-E3BF-7449-B0D4-676E0B594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703" y="1704211"/>
            <a:ext cx="6165449" cy="40513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9CBD6A-CD27-6447-B147-F14230F704C9}"/>
              </a:ext>
            </a:extLst>
          </p:cNvPr>
          <p:cNvSpPr/>
          <p:nvPr/>
        </p:nvSpPr>
        <p:spPr>
          <a:xfrm>
            <a:off x="1063752" y="2136338"/>
            <a:ext cx="38868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How does it move?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In X axis, both motor move in same direction.</a:t>
            </a:r>
          </a:p>
          <a:p>
            <a:r>
              <a:rPr kumimoji="1" lang="en-US" altLang="zh-CN" sz="2400" dirty="0"/>
              <a:t>In Y axis, both motor move in opposite direction.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7356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01A1F-7725-9748-B386-FD686C49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Electronic Design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302497D-2FF9-D349-952F-C33CF199B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8308" y="2120900"/>
            <a:ext cx="5401733" cy="4051300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88CCC178-6498-6247-9360-6BF5AF70EF89}"/>
              </a:ext>
            </a:extLst>
          </p:cNvPr>
          <p:cNvCxnSpPr/>
          <p:nvPr/>
        </p:nvCxnSpPr>
        <p:spPr>
          <a:xfrm flipV="1">
            <a:off x="8113853" y="1863524"/>
            <a:ext cx="1817225" cy="12269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B07DCE8B-6772-984E-8CC6-8E60C7666022}"/>
              </a:ext>
            </a:extLst>
          </p:cNvPr>
          <p:cNvCxnSpPr>
            <a:cxnSpLocks/>
          </p:cNvCxnSpPr>
          <p:nvPr/>
        </p:nvCxnSpPr>
        <p:spPr>
          <a:xfrm flipV="1">
            <a:off x="8113853" y="1863524"/>
            <a:ext cx="1817225" cy="27677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F324BA3-E590-3D43-87F9-63871E837105}"/>
              </a:ext>
            </a:extLst>
          </p:cNvPr>
          <p:cNvCxnSpPr>
            <a:cxnSpLocks/>
          </p:cNvCxnSpPr>
          <p:nvPr/>
        </p:nvCxnSpPr>
        <p:spPr>
          <a:xfrm flipH="1" flipV="1">
            <a:off x="2201138" y="4474339"/>
            <a:ext cx="222232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7741067-60AC-9A4C-8F1F-0D7391985B0B}"/>
              </a:ext>
            </a:extLst>
          </p:cNvPr>
          <p:cNvCxnSpPr>
            <a:cxnSpLocks/>
          </p:cNvCxnSpPr>
          <p:nvPr/>
        </p:nvCxnSpPr>
        <p:spPr>
          <a:xfrm flipV="1">
            <a:off x="6645778" y="5104435"/>
            <a:ext cx="3285300" cy="378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4063D8E-1C3B-AD4A-9207-1A5A0683BFCA}"/>
              </a:ext>
            </a:extLst>
          </p:cNvPr>
          <p:cNvCxnSpPr>
            <a:cxnSpLocks/>
          </p:cNvCxnSpPr>
          <p:nvPr/>
        </p:nvCxnSpPr>
        <p:spPr>
          <a:xfrm flipV="1">
            <a:off x="5737165" y="1647786"/>
            <a:ext cx="908613" cy="26496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11E3324-FF7D-F04D-B72A-35CA689CFCC3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654056" y="4927683"/>
            <a:ext cx="2500538" cy="802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FE32219-29FD-AA41-B87E-024302601AF3}"/>
              </a:ext>
            </a:extLst>
          </p:cNvPr>
          <p:cNvSpPr/>
          <p:nvPr/>
        </p:nvSpPr>
        <p:spPr>
          <a:xfrm>
            <a:off x="1003968" y="4146550"/>
            <a:ext cx="1658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OV7725 Camera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CDBE12-858F-244F-977B-F083157D6B92}"/>
              </a:ext>
            </a:extLst>
          </p:cNvPr>
          <p:cNvSpPr/>
          <p:nvPr/>
        </p:nvSpPr>
        <p:spPr>
          <a:xfrm>
            <a:off x="397406" y="5545331"/>
            <a:ext cx="2256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USB to computer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9892A8-FD06-E54D-ACD9-667AFE5A0FE4}"/>
              </a:ext>
            </a:extLst>
          </p:cNvPr>
          <p:cNvSpPr/>
          <p:nvPr/>
        </p:nvSpPr>
        <p:spPr>
          <a:xfrm>
            <a:off x="6031778" y="1030891"/>
            <a:ext cx="2256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LCD display and Touchscreen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8DB76D1-F94F-334B-82B0-19BB0FC16394}"/>
              </a:ext>
            </a:extLst>
          </p:cNvPr>
          <p:cNvSpPr/>
          <p:nvPr/>
        </p:nvSpPr>
        <p:spPr>
          <a:xfrm>
            <a:off x="9068020" y="1190269"/>
            <a:ext cx="2256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Driver for stepper motor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391B876-7CD8-C742-93A4-238FF872790E}"/>
              </a:ext>
            </a:extLst>
          </p:cNvPr>
          <p:cNvSpPr/>
          <p:nvPr/>
        </p:nvSpPr>
        <p:spPr>
          <a:xfrm>
            <a:off x="10006706" y="4928645"/>
            <a:ext cx="1949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HC05 Bluetooth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BC33CACF-E06F-8845-BFD2-FB61E4C33DAF}"/>
              </a:ext>
            </a:extLst>
          </p:cNvPr>
          <p:cNvCxnSpPr>
            <a:cxnSpLocks/>
          </p:cNvCxnSpPr>
          <p:nvPr/>
        </p:nvCxnSpPr>
        <p:spPr>
          <a:xfrm flipH="1" flipV="1">
            <a:off x="3032567" y="2710871"/>
            <a:ext cx="2704598" cy="1169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77CAF001-EFD8-0E4C-955D-F29E42612937}"/>
              </a:ext>
            </a:extLst>
          </p:cNvPr>
          <p:cNvSpPr/>
          <p:nvPr/>
        </p:nvSpPr>
        <p:spPr>
          <a:xfrm>
            <a:off x="1585398" y="2407542"/>
            <a:ext cx="1351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SD Card</a:t>
            </a:r>
          </a:p>
        </p:txBody>
      </p:sp>
    </p:spTree>
    <p:extLst>
      <p:ext uri="{BB962C8B-B14F-4D97-AF65-F5344CB8AC3E}">
        <p14:creationId xmlns:p14="http://schemas.microsoft.com/office/powerpoint/2010/main" val="1197840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F7D52-D579-A341-8D7C-84716D43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Software Design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70C7EFA-2DC1-DE49-BEBF-BEAA7C369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379" y="2014474"/>
            <a:ext cx="1963278" cy="19437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196EA6-F05F-BC4A-A16B-D1BCA3B48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804" y="2014477"/>
            <a:ext cx="1895867" cy="19437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3C72CF-1930-284B-8B95-317174CA2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445" y="2014476"/>
            <a:ext cx="2383484" cy="19437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109A6BC-AA51-D544-B707-0B5E27B180C3}"/>
              </a:ext>
            </a:extLst>
          </p:cNvPr>
          <p:cNvSpPr/>
          <p:nvPr/>
        </p:nvSpPr>
        <p:spPr>
          <a:xfrm>
            <a:off x="2528668" y="4572537"/>
            <a:ext cx="1351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Grayscale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8DE203-D787-2C49-AB6E-B55F7E96F82F}"/>
              </a:ext>
            </a:extLst>
          </p:cNvPr>
          <p:cNvSpPr/>
          <p:nvPr/>
        </p:nvSpPr>
        <p:spPr>
          <a:xfrm>
            <a:off x="5190606" y="4572537"/>
            <a:ext cx="1351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Halftone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362D27-EFFF-794B-8379-D4143C995F36}"/>
              </a:ext>
            </a:extLst>
          </p:cNvPr>
          <p:cNvSpPr/>
          <p:nvPr/>
        </p:nvSpPr>
        <p:spPr>
          <a:xfrm>
            <a:off x="8191162" y="4572537"/>
            <a:ext cx="1351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Pen path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26D0F53-F194-B24E-9645-41A59278B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6703" y="2014475"/>
            <a:ext cx="1869617" cy="194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26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A9D853-B221-9246-9D55-FF4C1480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Software 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3C79AA-5D1F-B14A-A976-4CE4DF702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Core Function: </a:t>
            </a:r>
          </a:p>
          <a:p>
            <a:pPr lvl="1"/>
            <a:r>
              <a:rPr kumimoji="1" lang="en-US" altLang="zh-CN" dirty="0"/>
              <a:t>Read x, y offsets and move in a slash line</a:t>
            </a:r>
          </a:p>
          <a:p>
            <a:r>
              <a:rPr kumimoji="1" lang="en-US" altLang="zh-CN" dirty="0"/>
              <a:t>Problem:</a:t>
            </a:r>
          </a:p>
          <a:p>
            <a:pPr lvl="1"/>
            <a:r>
              <a:rPr kumimoji="1" lang="en-US" altLang="zh-CN" dirty="0"/>
              <a:t>Two stepper motors are not independent</a:t>
            </a:r>
          </a:p>
          <a:p>
            <a:r>
              <a:rPr kumimoji="1" lang="en-US" altLang="zh-CN" dirty="0"/>
              <a:t>Solution:</a:t>
            </a:r>
          </a:p>
          <a:p>
            <a:pPr lvl="1"/>
            <a:r>
              <a:rPr lang="en" altLang="zh-CN" dirty="0" err="1"/>
              <a:t>Motor_Move_XY</a:t>
            </a:r>
            <a:r>
              <a:rPr lang="en" altLang="zh-CN" dirty="0"/>
              <a:t>(</a:t>
            </a:r>
            <a:r>
              <a:rPr lang="en" altLang="zh-CN" dirty="0" err="1"/>
              <a:t>int</a:t>
            </a:r>
            <a:r>
              <a:rPr lang="en" altLang="zh-CN" dirty="0"/>
              <a:t> x, </a:t>
            </a:r>
            <a:r>
              <a:rPr lang="en" altLang="zh-CN" dirty="0" err="1"/>
              <a:t>int</a:t>
            </a:r>
            <a:r>
              <a:rPr lang="en" altLang="zh-CN" dirty="0"/>
              <a:t> y)</a:t>
            </a:r>
          </a:p>
          <a:p>
            <a:pPr lvl="1"/>
            <a:r>
              <a:rPr lang="en" altLang="zh-CN" dirty="0"/>
              <a:t>Motor 1 moves (</a:t>
            </a:r>
            <a:r>
              <a:rPr lang="en" altLang="zh-CN" dirty="0" err="1"/>
              <a:t>x+y</a:t>
            </a:r>
            <a:r>
              <a:rPr lang="en" altLang="zh-CN" dirty="0"/>
              <a:t>) steps, Motor 2 moves (x-y) steps.</a:t>
            </a:r>
          </a:p>
          <a:p>
            <a:pPr lvl="1"/>
            <a:r>
              <a:rPr lang="en" altLang="zh-CN" dirty="0"/>
              <a:t>Set the speed of the two motors to be (</a:t>
            </a:r>
            <a:r>
              <a:rPr lang="en" altLang="zh-CN" dirty="0" err="1"/>
              <a:t>x+y</a:t>
            </a:r>
            <a:r>
              <a:rPr lang="en" altLang="zh-CN" dirty="0"/>
              <a:t>)/(x-y)</a:t>
            </a:r>
          </a:p>
          <a:p>
            <a:pPr lvl="1"/>
            <a:r>
              <a:rPr lang="en" altLang="zh-CN" dirty="0"/>
              <a:t>However, the speed has limit (650-3500) </a:t>
            </a:r>
            <a:r>
              <a:rPr lang="en" altLang="zh-CN" dirty="0">
                <a:sym typeface="Wingdings" pitchFamily="2" charset="2"/>
              </a:rPr>
              <a:t> need </a:t>
            </a:r>
            <a:r>
              <a:rPr lang="en" altLang="zh-CN" dirty="0" err="1">
                <a:sym typeface="Wingdings" pitchFamily="2" charset="2"/>
              </a:rPr>
              <a:t>appoximation</a:t>
            </a:r>
            <a:endParaRPr lang="en" altLang="zh-CN" dirty="0"/>
          </a:p>
          <a:p>
            <a:pPr marL="274320" lvl="1" indent="0">
              <a:buNone/>
            </a:pP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63501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F0BC86-2DEC-5348-9B51-3B165586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Software design</a:t>
            </a:r>
            <a:endParaRPr kumimoji="1" lang="zh-CN" altLang="en-US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12852B86-C3E2-8E43-AC24-A1E62AEB56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1374000"/>
              </p:ext>
            </p:extLst>
          </p:nvPr>
        </p:nvGraphicFramePr>
        <p:xfrm>
          <a:off x="652168" y="1798474"/>
          <a:ext cx="10469984" cy="4574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4354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609DD-1679-234B-8181-E86ABE28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F01E3E-D775-9D4D-98CD-60067F14F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404616" cy="4050792"/>
          </a:xfrm>
        </p:spPr>
        <p:txBody>
          <a:bodyPr/>
          <a:lstStyle/>
          <a:p>
            <a:r>
              <a:rPr kumimoji="1" lang="en-US" altLang="zh-CN" dirty="0"/>
              <a:t>Camera Mode</a:t>
            </a:r>
          </a:p>
          <a:p>
            <a:pPr lvl="1"/>
            <a:r>
              <a:rPr kumimoji="1" lang="en-US" altLang="zh-CN" dirty="0"/>
              <a:t>See the live capture of the camera</a:t>
            </a:r>
          </a:p>
          <a:p>
            <a:pPr lvl="1"/>
            <a:r>
              <a:rPr kumimoji="1" lang="en-US" altLang="zh-CN" dirty="0"/>
              <a:t>Take a photo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USB Mode:</a:t>
            </a:r>
          </a:p>
          <a:p>
            <a:pPr lvl="1"/>
            <a:r>
              <a:rPr kumimoji="1" lang="en-US" altLang="zh-CN" dirty="0"/>
              <a:t>Send the taken picture to computer via USB connection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06F5C1-3229-634D-9299-44E785FE9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89" t="15393" r="10000" b="20607"/>
          <a:stretch/>
        </p:blipFill>
        <p:spPr>
          <a:xfrm rot="5400000">
            <a:off x="4068892" y="1876044"/>
            <a:ext cx="4465320" cy="32918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4BA278-3DBF-1C46-AE42-D5726381A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11" t="28904" r="20177" b="21793"/>
          <a:stretch/>
        </p:blipFill>
        <p:spPr>
          <a:xfrm rot="5400000">
            <a:off x="7603904" y="1931576"/>
            <a:ext cx="4465320" cy="318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517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材纹理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木材纹理</Template>
  <TotalTime>1234</TotalTime>
  <Words>356</Words>
  <Application>Microsoft Macintosh PowerPoint</Application>
  <PresentationFormat>宽屏</PresentationFormat>
  <Paragraphs>82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Calibri</vt:lpstr>
      <vt:lpstr>Rockwell</vt:lpstr>
      <vt:lpstr>Rockwell Condensed</vt:lpstr>
      <vt:lpstr>Rockwell Extra Bold</vt:lpstr>
      <vt:lpstr>Wingdings</vt:lpstr>
      <vt:lpstr>木材纹理</vt:lpstr>
      <vt:lpstr>ELec3300 Final demo</vt:lpstr>
      <vt:lpstr>Overview</vt:lpstr>
      <vt:lpstr>Mechanical Design</vt:lpstr>
      <vt:lpstr>Mechanical Design</vt:lpstr>
      <vt:lpstr>Electronic Design</vt:lpstr>
      <vt:lpstr>Software Design</vt:lpstr>
      <vt:lpstr>Software Design</vt:lpstr>
      <vt:lpstr>Software design</vt:lpstr>
      <vt:lpstr>Demo</vt:lpstr>
      <vt:lpstr>DEMO</vt:lpstr>
      <vt:lpstr>Demo</vt:lpstr>
      <vt:lpstr>Reflection</vt:lpstr>
      <vt:lpstr>Improvement</vt:lpstr>
      <vt:lpstr>Question?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ELec3300 Final demo</dc:title>
  <dc:creator>Yinwei DU</dc:creator>
  <cp:lastModifiedBy>Yinwei DU</cp:lastModifiedBy>
  <cp:revision>58</cp:revision>
  <dcterms:created xsi:type="dcterms:W3CDTF">2019-05-06T13:29:32Z</dcterms:created>
  <dcterms:modified xsi:type="dcterms:W3CDTF">2019-05-08T07:16:43Z</dcterms:modified>
</cp:coreProperties>
</file>